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08"/>
  </p:notesMasterIdLst>
  <p:handoutMasterIdLst>
    <p:handoutMasterId r:id="rId109"/>
  </p:handoutMasterIdLst>
  <p:sldIdLst>
    <p:sldId id="256" r:id="rId2"/>
    <p:sldId id="445" r:id="rId3"/>
    <p:sldId id="277" r:id="rId4"/>
    <p:sldId id="497" r:id="rId5"/>
    <p:sldId id="496" r:id="rId6"/>
    <p:sldId id="273" r:id="rId7"/>
    <p:sldId id="347" r:id="rId8"/>
    <p:sldId id="358" r:id="rId9"/>
    <p:sldId id="359" r:id="rId10"/>
    <p:sldId id="360" r:id="rId11"/>
    <p:sldId id="460" r:id="rId12"/>
    <p:sldId id="461" r:id="rId13"/>
    <p:sldId id="462" r:id="rId14"/>
    <p:sldId id="463" r:id="rId15"/>
    <p:sldId id="464" r:id="rId16"/>
    <p:sldId id="465" r:id="rId17"/>
    <p:sldId id="466" r:id="rId18"/>
    <p:sldId id="467" r:id="rId19"/>
    <p:sldId id="468" r:id="rId20"/>
    <p:sldId id="469" r:id="rId21"/>
    <p:sldId id="470" r:id="rId22"/>
    <p:sldId id="471" r:id="rId23"/>
    <p:sldId id="472" r:id="rId24"/>
    <p:sldId id="387" r:id="rId25"/>
    <p:sldId id="368" r:id="rId26"/>
    <p:sldId id="369" r:id="rId27"/>
    <p:sldId id="371" r:id="rId28"/>
    <p:sldId id="372" r:id="rId29"/>
    <p:sldId id="373" r:id="rId30"/>
    <p:sldId id="323" r:id="rId31"/>
    <p:sldId id="324" r:id="rId32"/>
    <p:sldId id="325" r:id="rId33"/>
    <p:sldId id="326" r:id="rId34"/>
    <p:sldId id="327" r:id="rId35"/>
    <p:sldId id="328" r:id="rId36"/>
    <p:sldId id="329" r:id="rId37"/>
    <p:sldId id="330" r:id="rId38"/>
    <p:sldId id="331" r:id="rId39"/>
    <p:sldId id="332" r:id="rId40"/>
    <p:sldId id="333" r:id="rId41"/>
    <p:sldId id="334" r:id="rId42"/>
    <p:sldId id="335" r:id="rId43"/>
    <p:sldId id="336" r:id="rId44"/>
    <p:sldId id="337" r:id="rId45"/>
    <p:sldId id="338" r:id="rId46"/>
    <p:sldId id="339" r:id="rId47"/>
    <p:sldId id="340" r:id="rId48"/>
    <p:sldId id="341" r:id="rId49"/>
    <p:sldId id="406" r:id="rId50"/>
    <p:sldId id="394" r:id="rId51"/>
    <p:sldId id="396" r:id="rId52"/>
    <p:sldId id="397" r:id="rId53"/>
    <p:sldId id="399" r:id="rId54"/>
    <p:sldId id="407" r:id="rId55"/>
    <p:sldId id="410" r:id="rId56"/>
    <p:sldId id="411" r:id="rId57"/>
    <p:sldId id="412" r:id="rId58"/>
    <p:sldId id="413" r:id="rId59"/>
    <p:sldId id="414" r:id="rId60"/>
    <p:sldId id="415" r:id="rId61"/>
    <p:sldId id="416" r:id="rId62"/>
    <p:sldId id="417" r:id="rId63"/>
    <p:sldId id="418" r:id="rId64"/>
    <p:sldId id="419" r:id="rId65"/>
    <p:sldId id="420" r:id="rId66"/>
    <p:sldId id="400" r:id="rId67"/>
    <p:sldId id="401" r:id="rId68"/>
    <p:sldId id="421" r:id="rId69"/>
    <p:sldId id="402" r:id="rId70"/>
    <p:sldId id="422" r:id="rId71"/>
    <p:sldId id="403" r:id="rId72"/>
    <p:sldId id="404" r:id="rId73"/>
    <p:sldId id="405" r:id="rId74"/>
    <p:sldId id="437" r:id="rId75"/>
    <p:sldId id="423" r:id="rId76"/>
    <p:sldId id="424" r:id="rId77"/>
    <p:sldId id="425" r:id="rId78"/>
    <p:sldId id="438" r:id="rId79"/>
    <p:sldId id="426" r:id="rId80"/>
    <p:sldId id="427" r:id="rId81"/>
    <p:sldId id="429" r:id="rId82"/>
    <p:sldId id="430" r:id="rId83"/>
    <p:sldId id="439" r:id="rId84"/>
    <p:sldId id="431" r:id="rId85"/>
    <p:sldId id="432" r:id="rId86"/>
    <p:sldId id="433" r:id="rId87"/>
    <p:sldId id="440" r:id="rId88"/>
    <p:sldId id="434" r:id="rId89"/>
    <p:sldId id="443" r:id="rId90"/>
    <p:sldId id="435" r:id="rId91"/>
    <p:sldId id="441" r:id="rId92"/>
    <p:sldId id="442" r:id="rId93"/>
    <p:sldId id="444" r:id="rId94"/>
    <p:sldId id="473" r:id="rId95"/>
    <p:sldId id="474" r:id="rId96"/>
    <p:sldId id="475" r:id="rId97"/>
    <p:sldId id="476" r:id="rId98"/>
    <p:sldId id="477" r:id="rId99"/>
    <p:sldId id="478" r:id="rId100"/>
    <p:sldId id="479" r:id="rId101"/>
    <p:sldId id="459" r:id="rId102"/>
    <p:sldId id="452" r:id="rId103"/>
    <p:sldId id="453" r:id="rId104"/>
    <p:sldId id="454" r:id="rId105"/>
    <p:sldId id="455" r:id="rId106"/>
    <p:sldId id="495" r:id="rId107"/>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ocument Title." id="{B68C2B71-D818-4E74-B3D0-24D0F8C917E3}">
          <p14:sldIdLst>
            <p14:sldId id="256"/>
          </p14:sldIdLst>
        </p14:section>
        <p14:section name="document History." id="{FF903505-45CE-4FDE-900C-B7F30543DFE6}">
          <p14:sldIdLst>
            <p14:sldId id="445"/>
            <p14:sldId id="277"/>
            <p14:sldId id="497"/>
            <p14:sldId id="496"/>
            <p14:sldId id="273"/>
            <p14:sldId id="347"/>
            <p14:sldId id="358"/>
            <p14:sldId id="359"/>
            <p14:sldId id="360"/>
            <p14:sldId id="460"/>
            <p14:sldId id="461"/>
            <p14:sldId id="462"/>
            <p14:sldId id="463"/>
            <p14:sldId id="464"/>
            <p14:sldId id="465"/>
            <p14:sldId id="466"/>
            <p14:sldId id="467"/>
            <p14:sldId id="468"/>
            <p14:sldId id="469"/>
            <p14:sldId id="470"/>
            <p14:sldId id="471"/>
            <p14:sldId id="472"/>
            <p14:sldId id="387"/>
            <p14:sldId id="368"/>
            <p14:sldId id="369"/>
            <p14:sldId id="371"/>
            <p14:sldId id="372"/>
            <p14:sldId id="373"/>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406"/>
            <p14:sldId id="394"/>
            <p14:sldId id="396"/>
            <p14:sldId id="397"/>
            <p14:sldId id="399"/>
            <p14:sldId id="407"/>
            <p14:sldId id="410"/>
            <p14:sldId id="411"/>
            <p14:sldId id="412"/>
            <p14:sldId id="413"/>
            <p14:sldId id="414"/>
            <p14:sldId id="415"/>
            <p14:sldId id="416"/>
            <p14:sldId id="417"/>
            <p14:sldId id="418"/>
            <p14:sldId id="419"/>
            <p14:sldId id="420"/>
            <p14:sldId id="400"/>
            <p14:sldId id="401"/>
            <p14:sldId id="421"/>
            <p14:sldId id="402"/>
            <p14:sldId id="422"/>
            <p14:sldId id="403"/>
            <p14:sldId id="404"/>
            <p14:sldId id="405"/>
            <p14:sldId id="437"/>
            <p14:sldId id="423"/>
            <p14:sldId id="424"/>
            <p14:sldId id="425"/>
            <p14:sldId id="438"/>
            <p14:sldId id="426"/>
            <p14:sldId id="427"/>
            <p14:sldId id="429"/>
            <p14:sldId id="430"/>
            <p14:sldId id="439"/>
            <p14:sldId id="431"/>
            <p14:sldId id="432"/>
            <p14:sldId id="433"/>
            <p14:sldId id="440"/>
            <p14:sldId id="434"/>
            <p14:sldId id="443"/>
            <p14:sldId id="435"/>
            <p14:sldId id="441"/>
            <p14:sldId id="442"/>
            <p14:sldId id="444"/>
            <p14:sldId id="473"/>
            <p14:sldId id="474"/>
            <p14:sldId id="475"/>
            <p14:sldId id="476"/>
            <p14:sldId id="477"/>
            <p14:sldId id="478"/>
            <p14:sldId id="479"/>
            <p14:sldId id="459"/>
            <p14:sldId id="452"/>
            <p14:sldId id="453"/>
            <p14:sldId id="454"/>
            <p14:sldId id="455"/>
            <p14:sldId id="495"/>
          </p14:sldIdLst>
        </p14:section>
      </p14:sectionLst>
    </p:ex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xmlns="">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njoyworks" initials="e" lastIdx="1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FFF2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92A87C-AAB4-4837-A6B3-D4D781BEB7A7}" v="33" dt="2019-12-28T09:22:40.226"/>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71" autoAdjust="0"/>
    <p:restoredTop sz="92384" autoAdjust="0"/>
  </p:normalViewPr>
  <p:slideViewPr>
    <p:cSldViewPr>
      <p:cViewPr varScale="1">
        <p:scale>
          <a:sx n="116" d="100"/>
          <a:sy n="116" d="100"/>
        </p:scale>
        <p:origin x="-288" y="-10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92" d="100"/>
          <a:sy n="92" d="100"/>
        </p:scale>
        <p:origin x="-3732" y="-96"/>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commentAuthors" Target="commentAuthors.xml"/><Relationship Id="rId115"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handoutMaster" Target="handoutMasters/handout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슬라이드 번호 개체 틀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AF36E0AB-72DB-4914-B63B-4064A28DAAD3}" type="slidenum">
              <a:rPr lang="ko-KR" altLang="en-US" smtClean="0"/>
              <a:t>‹#›</a:t>
            </a:fld>
            <a:endParaRPr lang="ko-KR" altLang="en-US"/>
          </a:p>
        </p:txBody>
      </p:sp>
      <p:sp>
        <p:nvSpPr>
          <p:cNvPr id="6" name="바닥글 개체 틀 5"/>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ko-KR" altLang="en-US"/>
          </a:p>
        </p:txBody>
      </p:sp>
    </p:spTree>
    <p:extLst>
      <p:ext uri="{BB962C8B-B14F-4D97-AF65-F5344CB8AC3E}">
        <p14:creationId xmlns:p14="http://schemas.microsoft.com/office/powerpoint/2010/main" val="231769693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98FBB39A-9110-43FD-8DF2-684D1523A0BC}" type="datetime1">
              <a:rPr lang="ko-KR" altLang="en-US" smtClean="0"/>
              <a:t>2021-05-04</a:t>
            </a:fld>
            <a:endParaRPr lang="ko-KR" altLang="en-US"/>
          </a:p>
        </p:txBody>
      </p:sp>
      <p:sp>
        <p:nvSpPr>
          <p:cNvPr id="4" name="슬라이드 이미지 개체 틀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r>
              <a:rPr lang="en-US" altLang="ko-KR"/>
              <a:t>http://enjoyworks.co.kr</a:t>
            </a:r>
            <a:endParaRPr lang="ko-KR" altLang="en-US"/>
          </a:p>
        </p:txBody>
      </p:sp>
      <p:sp>
        <p:nvSpPr>
          <p:cNvPr id="7" name="슬라이드 번호 개체 틀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C7C86328-D4B1-4A1C-AA9B-B5511E95EE22}" type="slidenum">
              <a:rPr lang="ko-KR" altLang="en-US" smtClean="0"/>
              <a:t>‹#›</a:t>
            </a:fld>
            <a:endParaRPr lang="ko-KR" altLang="en-US"/>
          </a:p>
        </p:txBody>
      </p:sp>
    </p:spTree>
    <p:extLst>
      <p:ext uri="{BB962C8B-B14F-4D97-AF65-F5344CB8AC3E}">
        <p14:creationId xmlns:p14="http://schemas.microsoft.com/office/powerpoint/2010/main" val="2498208439"/>
      </p:ext>
    </p:extLst>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graphicFrame>
        <p:nvGraphicFramePr>
          <p:cNvPr id="10" name="표 9"/>
          <p:cNvGraphicFramePr>
            <a:graphicFrameLocks noGrp="1"/>
          </p:cNvGraphicFramePr>
          <p:nvPr userDrawn="1">
            <p:extLst>
              <p:ext uri="{D42A27DB-BD31-4B8C-83A1-F6EECF244321}">
                <p14:modId xmlns:p14="http://schemas.microsoft.com/office/powerpoint/2010/main" val="2978178397"/>
              </p:ext>
            </p:extLst>
          </p:nvPr>
        </p:nvGraphicFramePr>
        <p:xfrm>
          <a:off x="3323691" y="5758816"/>
          <a:ext cx="5544618" cy="259080"/>
        </p:xfrm>
        <a:graphic>
          <a:graphicData uri="http://schemas.openxmlformats.org/drawingml/2006/table">
            <a:tbl>
              <a:tblPr firstRow="1" bandRow="1">
                <a:tableStyleId>{5C22544A-7EE6-4342-B048-85BDC9FD1C3A}</a:tableStyleId>
              </a:tblPr>
              <a:tblGrid>
                <a:gridCol w="761023">
                  <a:extLst>
                    <a:ext uri="{9D8B030D-6E8A-4147-A177-3AD203B41FA5}">
                      <a16:colId xmlns:a16="http://schemas.microsoft.com/office/drawing/2014/main" xmlns="" val="20000"/>
                    </a:ext>
                  </a:extLst>
                </a:gridCol>
                <a:gridCol w="956719">
                  <a:extLst>
                    <a:ext uri="{9D8B030D-6E8A-4147-A177-3AD203B41FA5}">
                      <a16:colId xmlns:a16="http://schemas.microsoft.com/office/drawing/2014/main" xmlns="" val="20001"/>
                    </a:ext>
                  </a:extLst>
                </a:gridCol>
                <a:gridCol w="956719">
                  <a:extLst>
                    <a:ext uri="{9D8B030D-6E8A-4147-A177-3AD203B41FA5}">
                      <a16:colId xmlns:a16="http://schemas.microsoft.com/office/drawing/2014/main" xmlns="" val="748956557"/>
                    </a:ext>
                  </a:extLst>
                </a:gridCol>
                <a:gridCol w="956719">
                  <a:extLst>
                    <a:ext uri="{9D8B030D-6E8A-4147-A177-3AD203B41FA5}">
                      <a16:colId xmlns:a16="http://schemas.microsoft.com/office/drawing/2014/main" xmlns="" val="2052663771"/>
                    </a:ext>
                  </a:extLst>
                </a:gridCol>
                <a:gridCol w="956719">
                  <a:extLst>
                    <a:ext uri="{9D8B030D-6E8A-4147-A177-3AD203B41FA5}">
                      <a16:colId xmlns:a16="http://schemas.microsoft.com/office/drawing/2014/main" xmlns="" val="1774092345"/>
                    </a:ext>
                  </a:extLst>
                </a:gridCol>
                <a:gridCol w="956719">
                  <a:extLst>
                    <a:ext uri="{9D8B030D-6E8A-4147-A177-3AD203B41FA5}">
                      <a16:colId xmlns:a16="http://schemas.microsoft.com/office/drawing/2014/main" xmlns="" val="2811408782"/>
                    </a:ext>
                  </a:extLst>
                </a:gridCol>
              </a:tblGrid>
              <a:tr h="154824">
                <a:tc>
                  <a:txBody>
                    <a:bodyPr/>
                    <a:lstStyle/>
                    <a:p>
                      <a:pPr algn="l" latinLnBrk="1"/>
                      <a:r>
                        <a:rPr lang="en-US" altLang="ko-KR" sz="900" b="0" dirty="0">
                          <a:solidFill>
                            <a:schemeClr val="tx1"/>
                          </a:solidFill>
                          <a:latin typeface="+mn-ea"/>
                          <a:ea typeface="+mn-ea"/>
                        </a:rPr>
                        <a:t>Ver.</a:t>
                      </a:r>
                      <a:endParaRPr lang="ko-KR" altLang="en-US" sz="900" b="0" dirty="0">
                        <a:solidFill>
                          <a:schemeClr val="tx1"/>
                        </a:solidFill>
                        <a:latin typeface="+mn-ea"/>
                        <a:ea typeface="+mn-ea"/>
                      </a:endParaRPr>
                    </a:p>
                  </a:txBody>
                  <a:tcPr marL="121920" marR="121920" marT="60960" marB="60960"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Date.</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Writer.</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bl>
          </a:graphicData>
        </a:graphic>
      </p:graphicFrame>
      <p:sp>
        <p:nvSpPr>
          <p:cNvPr id="19" name="텍스트 개체 틀 18"/>
          <p:cNvSpPr>
            <a:spLocks noGrp="1"/>
          </p:cNvSpPr>
          <p:nvPr>
            <p:ph type="body" sz="quarter" idx="10" hasCustomPrompt="1"/>
          </p:nvPr>
        </p:nvSpPr>
        <p:spPr>
          <a:xfrm>
            <a:off x="4114897" y="5793464"/>
            <a:ext cx="904165"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버전 정보 등록</a:t>
            </a:r>
          </a:p>
        </p:txBody>
      </p:sp>
      <p:sp>
        <p:nvSpPr>
          <p:cNvPr id="20" name="텍스트 개체 틀 18"/>
          <p:cNvSpPr>
            <a:spLocks noGrp="1"/>
          </p:cNvSpPr>
          <p:nvPr>
            <p:ph type="body" sz="quarter" idx="11" hasCustomPrompt="1"/>
          </p:nvPr>
        </p:nvSpPr>
        <p:spPr>
          <a:xfrm>
            <a:off x="6028930" y="5790052"/>
            <a:ext cx="900818"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최종작성일자</a:t>
            </a:r>
          </a:p>
        </p:txBody>
      </p:sp>
      <p:sp>
        <p:nvSpPr>
          <p:cNvPr id="21" name="텍스트 개체 틀 18"/>
          <p:cNvSpPr>
            <a:spLocks noGrp="1"/>
          </p:cNvSpPr>
          <p:nvPr>
            <p:ph type="body" sz="quarter" idx="12" hasCustomPrompt="1"/>
          </p:nvPr>
        </p:nvSpPr>
        <p:spPr>
          <a:xfrm>
            <a:off x="7939616" y="5790052"/>
            <a:ext cx="900819"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작성자 명</a:t>
            </a:r>
          </a:p>
        </p:txBody>
      </p:sp>
      <p:graphicFrame>
        <p:nvGraphicFramePr>
          <p:cNvPr id="2" name="표 1"/>
          <p:cNvGraphicFramePr>
            <a:graphicFrameLocks noGrp="1"/>
          </p:cNvGraphicFramePr>
          <p:nvPr userDrawn="1">
            <p:extLst>
              <p:ext uri="{D42A27DB-BD31-4B8C-83A1-F6EECF244321}">
                <p14:modId xmlns:p14="http://schemas.microsoft.com/office/powerpoint/2010/main" val="2757704702"/>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xmlns=""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xmlns="" val="10000"/>
                  </a:ext>
                </a:extLst>
              </a:tr>
            </a:tbl>
          </a:graphicData>
        </a:graphic>
      </p:graphicFrame>
      <p:sp>
        <p:nvSpPr>
          <p:cNvPr id="7" name="제목 개체 틀 9"/>
          <p:cNvSpPr>
            <a:spLocks noGrp="1"/>
          </p:cNvSpPr>
          <p:nvPr>
            <p:ph type="title" hasCustomPrompt="1"/>
          </p:nvPr>
        </p:nvSpPr>
        <p:spPr>
          <a:xfrm>
            <a:off x="431372" y="218044"/>
            <a:ext cx="11425269" cy="849577"/>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기획서 제목 입력</a:t>
            </a:r>
          </a:p>
        </p:txBody>
      </p:sp>
      <p:sp>
        <p:nvSpPr>
          <p:cNvPr id="8" name="Copyrights 2018  ©Petdoc.  All Rights Reserved.">
            <a:extLst>
              <a:ext uri="{FF2B5EF4-FFF2-40B4-BE49-F238E27FC236}">
                <a16:creationId xmlns:a16="http://schemas.microsoft.com/office/drawing/2014/main" xmlns="" id="{FD2F9934-9D0C-4E19-AE89-48CB9973F4AD}"/>
              </a:ext>
            </a:extLst>
          </p:cNvPr>
          <p:cNvSpPr txBox="1"/>
          <p:nvPr userDrawn="1"/>
        </p:nvSpPr>
        <p:spPr>
          <a:xfrm>
            <a:off x="5175792" y="6669360"/>
            <a:ext cx="1936428" cy="11035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defTabSz="503766">
              <a:lnSpc>
                <a:spcPct val="130000"/>
              </a:lnSpc>
              <a:defRPr sz="500">
                <a:solidFill>
                  <a:srgbClr val="AFA19E"/>
                </a:solidFill>
                <a:latin typeface="SF Pro Text Regular"/>
                <a:ea typeface="SF Pro Text Regular"/>
                <a:cs typeface="SF Pro Text Regular"/>
                <a:sym typeface="SF Pro Text Regular"/>
              </a:defRPr>
            </a:lvl1pPr>
          </a:lstStyle>
          <a:p>
            <a:r>
              <a:rPr sz="600" dirty="0">
                <a:solidFill>
                  <a:srgbClr val="8D95A0"/>
                </a:solidFill>
              </a:rPr>
              <a:t>Copyrights 201</a:t>
            </a:r>
            <a:r>
              <a:rPr lang="en-US" altLang="ko-KR" sz="600" dirty="0">
                <a:solidFill>
                  <a:srgbClr val="8D95A0"/>
                </a:solidFill>
              </a:rPr>
              <a:t>9</a:t>
            </a:r>
            <a:r>
              <a:rPr sz="600" dirty="0">
                <a:solidFill>
                  <a:srgbClr val="8D95A0"/>
                </a:solidFill>
              </a:rPr>
              <a:t>  ©</a:t>
            </a:r>
            <a:r>
              <a:rPr lang="en-US" altLang="ko-KR" sz="600" dirty="0">
                <a:solidFill>
                  <a:srgbClr val="8D95A0"/>
                </a:solidFill>
              </a:rPr>
              <a:t> </a:t>
            </a:r>
            <a:r>
              <a:rPr lang="en-US" altLang="ko-KR" sz="600" dirty="0">
                <a:solidFill>
                  <a:schemeClr val="bg2">
                    <a:lumMod val="50000"/>
                  </a:schemeClr>
                </a:solidFill>
              </a:rPr>
              <a:t>Your company name</a:t>
            </a:r>
            <a:r>
              <a:rPr sz="600" dirty="0">
                <a:solidFill>
                  <a:srgbClr val="8D95A0"/>
                </a:solidFill>
              </a:rPr>
              <a:t>.  All Rights Reserved.</a:t>
            </a:r>
          </a:p>
        </p:txBody>
      </p:sp>
      <p:sp>
        <p:nvSpPr>
          <p:cNvPr id="9" name="This report contains information that is confidential and proprietary to petdoc and is solely for the use of Petdoc personnel. No part of it may be used, circulated, quoted, or reproduced for distribution outside…">
            <a:extLst>
              <a:ext uri="{FF2B5EF4-FFF2-40B4-BE49-F238E27FC236}">
                <a16:creationId xmlns:a16="http://schemas.microsoft.com/office/drawing/2014/main" xmlns="" id="{04047FE0-99CA-4A25-A7D8-E3A981F3FFF0}"/>
              </a:ext>
            </a:extLst>
          </p:cNvPr>
          <p:cNvSpPr txBox="1"/>
          <p:nvPr userDrawn="1"/>
        </p:nvSpPr>
        <p:spPr>
          <a:xfrm>
            <a:off x="2895520" y="6113244"/>
            <a:ext cx="6496971" cy="23038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gn="ctr" defTabSz="503766">
              <a:lnSpc>
                <a:spcPct val="130000"/>
              </a:lnSpc>
              <a:defRPr sz="500">
                <a:solidFill>
                  <a:srgbClr val="AFA19E"/>
                </a:solidFill>
                <a:latin typeface="SF Pro Text Regular"/>
                <a:ea typeface="SF Pro Text Regular"/>
                <a:cs typeface="SF Pro Text Regular"/>
                <a:sym typeface="SF Pro Text Regular"/>
              </a:defRPr>
            </a:pPr>
            <a:r>
              <a:rPr sz="600" dirty="0">
                <a:solidFill>
                  <a:srgbClr val="8D95A0"/>
                </a:solidFill>
              </a:rPr>
              <a:t>This report contains information that is confidential and proprietary to petdoc and is solely for the use of Petdoc personnel. No part of it may be used, circulated, quoted, or reproduced for distribution outside</a:t>
            </a:r>
            <a:endParaRPr lang="en-US" sz="600" dirty="0">
              <a:solidFill>
                <a:srgbClr val="8D95A0"/>
              </a:solidFill>
            </a:endParaRPr>
          </a:p>
          <a:p>
            <a:pPr algn="ctr" defTabSz="503766">
              <a:lnSpc>
                <a:spcPct val="130000"/>
              </a:lnSpc>
              <a:defRPr sz="500">
                <a:solidFill>
                  <a:srgbClr val="AFA19E"/>
                </a:solidFill>
                <a:latin typeface="SF Pro Text Regular"/>
                <a:ea typeface="SF Pro Text Regular"/>
                <a:cs typeface="SF Pro Text Regular"/>
                <a:sym typeface="SF Pro Text Regular"/>
              </a:defRPr>
            </a:pPr>
            <a:r>
              <a:rPr lang="en-US" sz="600" dirty="0">
                <a:solidFill>
                  <a:schemeClr val="bg2">
                    <a:lumMod val="50000"/>
                  </a:schemeClr>
                </a:solidFill>
              </a:rPr>
              <a:t>Your company name</a:t>
            </a:r>
            <a:r>
              <a:rPr lang="en-US" sz="600" dirty="0">
                <a:solidFill>
                  <a:srgbClr val="8D95A0"/>
                </a:solidFill>
              </a:rPr>
              <a:t>. If you are not the intended recipient of this report, you are hereby notified that the use, circulation, quoting, or reproducing of this report is strictly prohibited and may be unlawful.</a:t>
            </a:r>
          </a:p>
        </p:txBody>
      </p:sp>
    </p:spTree>
    <p:extLst>
      <p:ext uri="{BB962C8B-B14F-4D97-AF65-F5344CB8AC3E}">
        <p14:creationId xmlns:p14="http://schemas.microsoft.com/office/powerpoint/2010/main" val="17018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aphicFrame>
        <p:nvGraphicFramePr>
          <p:cNvPr id="4" name="표 3">
            <a:extLst>
              <a:ext uri="{FF2B5EF4-FFF2-40B4-BE49-F238E27FC236}">
                <a16:creationId xmlns:a16="http://schemas.microsoft.com/office/drawing/2014/main" xmlns="" id="{B42A6570-5196-43DE-85B2-428460B9C59C}"/>
              </a:ext>
            </a:extLst>
          </p:cNvPr>
          <p:cNvGraphicFramePr>
            <a:graphicFrameLocks noGrp="1"/>
          </p:cNvGraphicFramePr>
          <p:nvPr userDrawn="1">
            <p:extLst>
              <p:ext uri="{D42A27DB-BD31-4B8C-83A1-F6EECF244321}">
                <p14:modId xmlns:p14="http://schemas.microsoft.com/office/powerpoint/2010/main" val="1661613928"/>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xmlns=""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xmlns="" val="10000"/>
                  </a:ext>
                </a:extLst>
              </a:tr>
            </a:tbl>
          </a:graphicData>
        </a:graphic>
      </p:graphicFrame>
      <p:sp>
        <p:nvSpPr>
          <p:cNvPr id="5" name="제목 개체 틀 9">
            <a:extLst>
              <a:ext uri="{FF2B5EF4-FFF2-40B4-BE49-F238E27FC236}">
                <a16:creationId xmlns:a16="http://schemas.microsoft.com/office/drawing/2014/main" xmlns="" id="{45E6D0DC-F064-4EBA-906A-BF1306784A62}"/>
              </a:ext>
            </a:extLst>
          </p:cNvPr>
          <p:cNvSpPr>
            <a:spLocks noGrp="1"/>
          </p:cNvSpPr>
          <p:nvPr>
            <p:ph type="title" hasCustomPrompt="1"/>
          </p:nvPr>
        </p:nvSpPr>
        <p:spPr>
          <a:xfrm>
            <a:off x="452672" y="371730"/>
            <a:ext cx="11425269" cy="611352"/>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자유양식 페이지</a:t>
            </a:r>
          </a:p>
        </p:txBody>
      </p:sp>
    </p:spTree>
    <p:extLst>
      <p:ext uri="{BB962C8B-B14F-4D97-AF65-F5344CB8AC3E}">
        <p14:creationId xmlns:p14="http://schemas.microsoft.com/office/powerpoint/2010/main" val="2156045409"/>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4" name="제목 개체 틀 9"/>
          <p:cNvSpPr>
            <a:spLocks noGrp="1"/>
          </p:cNvSpPr>
          <p:nvPr>
            <p:ph type="title" hasCustomPrompt="1"/>
          </p:nvPr>
        </p:nvSpPr>
        <p:spPr>
          <a:xfrm>
            <a:off x="431372" y="2286628"/>
            <a:ext cx="11425269" cy="849577"/>
          </a:xfrm>
          <a:prstGeom prst="rect">
            <a:avLst/>
          </a:prstGeom>
        </p:spPr>
        <p:txBody>
          <a:bodyPr vert="horz" lIns="91440" tIns="45720" rIns="91440" bIns="45720" rtlCol="0" anchor="ctr">
            <a:noAutofit/>
          </a:bodyPr>
          <a:lstStyle>
            <a:lvl1pPr algn="ctr">
              <a:defRPr sz="2800" baseline="0">
                <a:solidFill>
                  <a:schemeClr val="tx1"/>
                </a:solidFill>
              </a:defRPr>
            </a:lvl1pPr>
          </a:lstStyle>
          <a:p>
            <a:r>
              <a:rPr lang="ko-KR" altLang="en-US" dirty="0"/>
              <a:t>메뉴 그룹 타이틀 명 작성</a:t>
            </a:r>
          </a:p>
        </p:txBody>
      </p:sp>
      <p:cxnSp>
        <p:nvCxnSpPr>
          <p:cNvPr id="6" name="직선 연결선 5"/>
          <p:cNvCxnSpPr/>
          <p:nvPr userDrawn="1"/>
        </p:nvCxnSpPr>
        <p:spPr>
          <a:xfrm>
            <a:off x="1687374" y="3236979"/>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p:cNvCxnSpPr/>
          <p:nvPr userDrawn="1"/>
        </p:nvCxnSpPr>
        <p:spPr>
          <a:xfrm>
            <a:off x="1687374" y="2180861"/>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텍스트 개체 틀 18"/>
          <p:cNvSpPr>
            <a:spLocks noGrp="1"/>
          </p:cNvSpPr>
          <p:nvPr>
            <p:ph type="body" sz="quarter" idx="10" hasCustomPrompt="1"/>
          </p:nvPr>
        </p:nvSpPr>
        <p:spPr>
          <a:xfrm>
            <a:off x="1687373" y="3332989"/>
            <a:ext cx="8953804" cy="672075"/>
          </a:xfrm>
          <a:prstGeom prst="rect">
            <a:avLst/>
          </a:prstGeom>
        </p:spPr>
        <p:txBody>
          <a:bodyPr anchor="t" anchorCtr="0"/>
          <a:lstStyle>
            <a:lvl1pPr algn="ctr">
              <a:defRPr sz="900" baseline="0">
                <a:solidFill>
                  <a:schemeClr val="bg1">
                    <a:lumMod val="50000"/>
                  </a:schemeClr>
                </a:solidFill>
              </a:defRPr>
            </a:lvl1pPr>
          </a:lstStyle>
          <a:p>
            <a:pPr lvl="0"/>
            <a:r>
              <a:rPr lang="ko-KR" altLang="en-US" dirty="0"/>
              <a:t>메뉴 그룹 하위 </a:t>
            </a:r>
            <a:r>
              <a:rPr lang="en-US" altLang="ko-KR" dirty="0"/>
              <a:t>Depth</a:t>
            </a:r>
            <a:r>
              <a:rPr lang="ko-KR" altLang="en-US" dirty="0"/>
              <a:t>에 대한 개략적인 수록내용 서술</a:t>
            </a:r>
            <a:r>
              <a:rPr lang="en-US" altLang="ko-KR" dirty="0"/>
              <a:t>.</a:t>
            </a:r>
            <a:endParaRPr lang="ko-KR" altLang="en-US" dirty="0"/>
          </a:p>
        </p:txBody>
      </p:sp>
    </p:spTree>
    <p:extLst>
      <p:ext uri="{BB962C8B-B14F-4D97-AF65-F5344CB8AC3E}">
        <p14:creationId xmlns:p14="http://schemas.microsoft.com/office/powerpoint/2010/main" val="1950302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scription">
    <p:spTree>
      <p:nvGrpSpPr>
        <p:cNvPr id="1" name=""/>
        <p:cNvGrpSpPr/>
        <p:nvPr/>
      </p:nvGrpSpPr>
      <p:grpSpPr>
        <a:xfrm>
          <a:off x="0" y="0"/>
          <a:ext cx="0" cy="0"/>
          <a:chOff x="0" y="0"/>
          <a:chExt cx="0" cy="0"/>
        </a:xfrm>
      </p:grpSpPr>
      <p:graphicFrame>
        <p:nvGraphicFramePr>
          <p:cNvPr id="2" name="표 1"/>
          <p:cNvGraphicFramePr>
            <a:graphicFrameLocks noGrp="1"/>
          </p:cNvGraphicFramePr>
          <p:nvPr userDrawn="1">
            <p:extLst>
              <p:ext uri="{D42A27DB-BD31-4B8C-83A1-F6EECF244321}">
                <p14:modId xmlns:p14="http://schemas.microsoft.com/office/powerpoint/2010/main" val="3247006672"/>
              </p:ext>
            </p:extLst>
          </p:nvPr>
        </p:nvGraphicFramePr>
        <p:xfrm>
          <a:off x="47328" y="60081"/>
          <a:ext cx="12095665" cy="6399685"/>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xmlns="" val="20000"/>
                    </a:ext>
                  </a:extLst>
                </a:gridCol>
                <a:gridCol w="2976331">
                  <a:extLst>
                    <a:ext uri="{9D8B030D-6E8A-4147-A177-3AD203B41FA5}">
                      <a16:colId xmlns:a16="http://schemas.microsoft.com/office/drawing/2014/main" xmlns="" val="20001"/>
                    </a:ext>
                  </a:extLst>
                </a:gridCol>
                <a:gridCol w="1055397">
                  <a:extLst>
                    <a:ext uri="{9D8B030D-6E8A-4147-A177-3AD203B41FA5}">
                      <a16:colId xmlns:a16="http://schemas.microsoft.com/office/drawing/2014/main" xmlns="" val="20002"/>
                    </a:ext>
                  </a:extLst>
                </a:gridCol>
                <a:gridCol w="3361093">
                  <a:extLst>
                    <a:ext uri="{9D8B030D-6E8A-4147-A177-3AD203B41FA5}">
                      <a16:colId xmlns:a16="http://schemas.microsoft.com/office/drawing/2014/main" xmlns="" val="20003"/>
                    </a:ext>
                  </a:extLst>
                </a:gridCol>
                <a:gridCol w="2370770">
                  <a:extLst>
                    <a:ext uri="{9D8B030D-6E8A-4147-A177-3AD203B41FA5}">
                      <a16:colId xmlns:a16="http://schemas.microsoft.com/office/drawing/2014/main" xmlns="" val="20004"/>
                    </a:ext>
                  </a:extLst>
                </a:gridCol>
                <a:gridCol w="555955">
                  <a:extLst>
                    <a:ext uri="{9D8B030D-6E8A-4147-A177-3AD203B41FA5}">
                      <a16:colId xmlns:a16="http://schemas.microsoft.com/office/drawing/2014/main" xmlns="" val="20006"/>
                    </a:ext>
                  </a:extLst>
                </a:gridCol>
                <a:gridCol w="623991">
                  <a:extLst>
                    <a:ext uri="{9D8B030D-6E8A-4147-A177-3AD203B41FA5}">
                      <a16:colId xmlns:a16="http://schemas.microsoft.com/office/drawing/2014/main" xmlns="" val="20007"/>
                    </a:ext>
                  </a:extLst>
                </a:gridCol>
              </a:tblGrid>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Page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Group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R w="3175" cap="flat" cmpd="sng" algn="ctr">
                      <a:solidFill>
                        <a:schemeClr val="bg1">
                          <a:lumMod val="85000"/>
                        </a:schemeClr>
                      </a:solidFill>
                      <a:prstDash val="solid"/>
                      <a:round/>
                      <a:headEnd type="none" w="med" len="med"/>
                      <a:tailEnd type="none" w="med" len="med"/>
                    </a:ln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latin typeface="+mn-ea"/>
                          <a:ea typeface="+mn-ea"/>
                        </a:rPr>
                        <a:t>Description.</a:t>
                      </a:r>
                      <a:endParaRPr lang="ko-KR" altLang="en-US" sz="1000" b="1"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tx1"/>
                          </a:solidFill>
                          <a:latin typeface="+mn-ea"/>
                          <a:ea typeface="+mn-ea"/>
                        </a:rPr>
                        <a:t>Page.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xmlns="" val="10000"/>
                  </a:ext>
                </a:extLst>
              </a:tr>
              <a:tr h="6094885">
                <a:tc gridSpan="4">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no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gridSpan="3">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T w="3175" cap="flat" cmpd="sng" algn="ctr">
                      <a:solidFill>
                        <a:schemeClr val="bg1">
                          <a:lumMod val="85000"/>
                        </a:schemeClr>
                      </a:solidFill>
                      <a:prstDash val="solid"/>
                      <a:round/>
                      <a:headEnd type="none" w="med" len="med"/>
                      <a:tailEnd type="none" w="med" len="med"/>
                    </a:lnT>
                    <a:no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extLst>
                  <a:ext uri="{0D108BD9-81ED-4DB2-BD59-A6C34878D82A}">
                    <a16:rowId xmlns:a16="http://schemas.microsoft.com/office/drawing/2014/main" xmlns="" val="10002"/>
                  </a:ext>
                </a:extLst>
              </a:tr>
            </a:tbl>
          </a:graphicData>
        </a:graphic>
      </p:graphicFrame>
      <p:sp>
        <p:nvSpPr>
          <p:cNvPr id="22" name="텍스트 개체 틀 18"/>
          <p:cNvSpPr>
            <a:spLocks noGrp="1"/>
          </p:cNvSpPr>
          <p:nvPr>
            <p:ph type="body" sz="quarter" idx="10" hasCustomPrompt="1"/>
          </p:nvPr>
        </p:nvSpPr>
        <p:spPr>
          <a:xfrm>
            <a:off x="1199457" y="110748"/>
            <a:ext cx="2965331"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페이지 명 작성</a:t>
            </a:r>
          </a:p>
        </p:txBody>
      </p:sp>
      <p:sp>
        <p:nvSpPr>
          <p:cNvPr id="23" name="텍스트 개체 틀 18"/>
          <p:cNvSpPr>
            <a:spLocks noGrp="1"/>
          </p:cNvSpPr>
          <p:nvPr>
            <p:ph type="body" sz="quarter" idx="11" hasCustomPrompt="1"/>
          </p:nvPr>
        </p:nvSpPr>
        <p:spPr>
          <a:xfrm>
            <a:off x="5231904" y="110748"/>
            <a:ext cx="3329469"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그룹 타이틀 명 작성</a:t>
            </a:r>
          </a:p>
        </p:txBody>
      </p:sp>
    </p:spTree>
    <p:extLst>
      <p:ext uri="{BB962C8B-B14F-4D97-AF65-F5344CB8AC3E}">
        <p14:creationId xmlns:p14="http://schemas.microsoft.com/office/powerpoint/2010/main" val="23773207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684482"/>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5" r:id="rId3"/>
    <p:sldLayoutId id="2147483650" r:id="rId4"/>
  </p:sldLayoutIdLst>
  <p:hf hdr="0" ftr="0" dt="0"/>
  <p:txStyles>
    <p:titleStyle>
      <a:lvl1pPr algn="l" defTabSz="914400" rtl="0" eaLnBrk="1" latinLnBrk="1" hangingPunct="1">
        <a:spcBef>
          <a:spcPct val="0"/>
        </a:spcBef>
        <a:buNone/>
        <a:defRPr sz="3000" kern="1200">
          <a:solidFill>
            <a:schemeClr val="tx1"/>
          </a:solidFill>
          <a:latin typeface="+mj-lt"/>
          <a:ea typeface="+mj-ea"/>
          <a:cs typeface="+mj-cs"/>
        </a:defRPr>
      </a:lvl1pPr>
    </p:titleStyle>
    <p:bodyStyle>
      <a:lvl1pPr marL="0" indent="0" algn="l" defTabSz="914400" rtl="0" eaLnBrk="1" latinLnBrk="1" hangingPunct="1">
        <a:spcBef>
          <a:spcPct val="20000"/>
        </a:spcBef>
        <a:buFont typeface="Arial" pitchFamily="34" charset="0"/>
        <a:buNone/>
        <a:defRPr sz="1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a:t>득근득근</a:t>
            </a:r>
            <a:endParaRPr lang="ko-KR" altLang="en-US" dirty="0"/>
          </a:p>
        </p:txBody>
      </p:sp>
      <p:sp>
        <p:nvSpPr>
          <p:cNvPr id="3" name="텍스트 개체 틀 2"/>
          <p:cNvSpPr>
            <a:spLocks noGrp="1"/>
          </p:cNvSpPr>
          <p:nvPr>
            <p:ph type="body" sz="quarter" idx="10"/>
          </p:nvPr>
        </p:nvSpPr>
        <p:spPr/>
        <p:txBody>
          <a:bodyPr/>
          <a:lstStyle/>
          <a:p>
            <a:r>
              <a:rPr lang="en-US" altLang="ko-KR" dirty="0">
                <a:solidFill>
                  <a:schemeClr val="tx1"/>
                </a:solidFill>
              </a:rPr>
              <a:t>0.0</a:t>
            </a:r>
            <a:endParaRPr lang="ko-KR" altLang="en-US" dirty="0">
              <a:solidFill>
                <a:schemeClr val="tx1"/>
              </a:solidFill>
            </a:endParaRPr>
          </a:p>
        </p:txBody>
      </p:sp>
      <p:sp>
        <p:nvSpPr>
          <p:cNvPr id="4" name="텍스트 개체 틀 3"/>
          <p:cNvSpPr>
            <a:spLocks noGrp="1"/>
          </p:cNvSpPr>
          <p:nvPr>
            <p:ph type="body" sz="quarter" idx="11"/>
          </p:nvPr>
        </p:nvSpPr>
        <p:spPr/>
        <p:txBody>
          <a:bodyPr/>
          <a:lstStyle/>
          <a:p>
            <a:r>
              <a:rPr lang="en-US" altLang="ko-KR" dirty="0">
                <a:solidFill>
                  <a:schemeClr val="tx1"/>
                </a:solidFill>
              </a:rPr>
              <a:t>2021.04.30</a:t>
            </a:r>
          </a:p>
        </p:txBody>
      </p:sp>
      <p:sp>
        <p:nvSpPr>
          <p:cNvPr id="5" name="텍스트 개체 틀 4"/>
          <p:cNvSpPr>
            <a:spLocks noGrp="1"/>
          </p:cNvSpPr>
          <p:nvPr>
            <p:ph type="body" sz="quarter" idx="12"/>
          </p:nvPr>
        </p:nvSpPr>
        <p:spPr/>
        <p:txBody>
          <a:bodyPr/>
          <a:lstStyle/>
          <a:p>
            <a:r>
              <a:rPr lang="ko-KR" altLang="en-US" dirty="0">
                <a:solidFill>
                  <a:schemeClr val="tx1"/>
                </a:solidFill>
              </a:rPr>
              <a:t>방준호</a:t>
            </a: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488" y="1104492"/>
            <a:ext cx="9001000" cy="4556756"/>
          </a:xfrm>
          <a:prstGeom prst="rect">
            <a:avLst/>
          </a:prstGeom>
        </p:spPr>
      </p:pic>
    </p:spTree>
    <p:extLst>
      <p:ext uri="{BB962C8B-B14F-4D97-AF65-F5344CB8AC3E}">
        <p14:creationId xmlns:p14="http://schemas.microsoft.com/office/powerpoint/2010/main" val="2612761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Index.jsp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en-US" altLang="ko-KR" dirty="0"/>
          </a:p>
          <a:p>
            <a:r>
              <a:rPr lang="ko-KR" altLang="en-US" dirty="0"/>
              <a:t>메인 페이지</a:t>
            </a:r>
          </a:p>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xmlns=""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메인 페이지의 네번째 스크롤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3072083066"/>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10</a:t>
            </a:fld>
            <a:endParaRPr lang="ko-KR" altLang="en-US" sz="900" dirty="0"/>
          </a:p>
        </p:txBody>
      </p:sp>
      <p:pic>
        <p:nvPicPr>
          <p:cNvPr id="9" name="그림 8">
            <a:extLst>
              <a:ext uri="{FF2B5EF4-FFF2-40B4-BE49-F238E27FC236}">
                <a16:creationId xmlns:a16="http://schemas.microsoft.com/office/drawing/2014/main" xmlns="" id="{C5B1B4F1-4247-48F6-AE09-C3539074F778}"/>
              </a:ext>
            </a:extLst>
          </p:cNvPr>
          <p:cNvPicPr>
            <a:picLocks noChangeAspect="1"/>
          </p:cNvPicPr>
          <p:nvPr/>
        </p:nvPicPr>
        <p:blipFill>
          <a:blip r:embed="rId2"/>
          <a:stretch>
            <a:fillRect/>
          </a:stretch>
        </p:blipFill>
        <p:spPr>
          <a:xfrm>
            <a:off x="285240" y="1105911"/>
            <a:ext cx="8169081" cy="4122833"/>
          </a:xfrm>
          <a:prstGeom prst="rect">
            <a:avLst/>
          </a:prstGeom>
        </p:spPr>
      </p:pic>
    </p:spTree>
    <p:extLst>
      <p:ext uri="{BB962C8B-B14F-4D97-AF65-F5344CB8AC3E}">
        <p14:creationId xmlns:p14="http://schemas.microsoft.com/office/powerpoint/2010/main" val="11612220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QnAModify.jsp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en-US" altLang="ko-KR" spc="-1" dirty="0" err="1">
                <a:solidFill>
                  <a:srgbClr val="808080"/>
                </a:solidFill>
                <a:latin typeface="맑은 고딕"/>
              </a:rPr>
              <a:t>QnA</a:t>
            </a:r>
            <a:r>
              <a:rPr lang="en-US" altLang="ko-KR" spc="-1" dirty="0">
                <a:solidFill>
                  <a:srgbClr val="808080"/>
                </a:solidFill>
                <a:latin typeface="맑은 고딕"/>
              </a:rPr>
              <a:t> </a:t>
            </a:r>
            <a:r>
              <a:rPr lang="ko-KR" altLang="en-US" spc="-1" dirty="0">
                <a:solidFill>
                  <a:srgbClr val="808080"/>
                </a:solidFill>
                <a:latin typeface="맑은 고딕"/>
              </a:rPr>
              <a:t>게시판</a:t>
            </a:r>
          </a:p>
        </p:txBody>
      </p:sp>
      <p:sp>
        <p:nvSpPr>
          <p:cNvPr id="8" name="TextBox 7"/>
          <p:cNvSpPr txBox="1"/>
          <p:nvPr/>
        </p:nvSpPr>
        <p:spPr>
          <a:xfrm>
            <a:off x="11780252" y="106980"/>
            <a:ext cx="377026" cy="230832"/>
          </a:xfrm>
          <a:prstGeom prst="rect">
            <a:avLst/>
          </a:prstGeom>
          <a:noFill/>
        </p:spPr>
        <p:txBody>
          <a:bodyPr wrap="none">
            <a:spAutoFit/>
          </a:bodyPr>
          <a:lstStyle/>
          <a:p>
            <a:pPr lvl="0">
              <a:defRPr/>
            </a:pPr>
            <a:r>
              <a:rPr lang="en-US" altLang="ko-KR" sz="900" dirty="0"/>
              <a:t>142</a:t>
            </a:r>
          </a:p>
        </p:txBody>
      </p:sp>
      <p:pic>
        <p:nvPicPr>
          <p:cNvPr id="2" name="그림 1"/>
          <p:cNvPicPr>
            <a:picLocks noChangeAspect="1"/>
          </p:cNvPicPr>
          <p:nvPr/>
        </p:nvPicPr>
        <p:blipFill rotWithShape="1">
          <a:blip r:embed="rId2"/>
          <a:stretch>
            <a:fillRect/>
          </a:stretch>
        </p:blipFill>
        <p:spPr>
          <a:xfrm>
            <a:off x="1343472" y="862544"/>
            <a:ext cx="6251731" cy="5662800"/>
          </a:xfrm>
          <a:prstGeom prst="rect">
            <a:avLst/>
          </a:prstGeom>
        </p:spPr>
      </p:pic>
      <p:sp>
        <p:nvSpPr>
          <p:cNvPr id="10" name="타원 13"/>
          <p:cNvSpPr/>
          <p:nvPr/>
        </p:nvSpPr>
        <p:spPr>
          <a:xfrm>
            <a:off x="2847196" y="2803575"/>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1</a:t>
            </a:r>
            <a:endParaRPr lang="ko-KR" altLang="en-US" sz="1000" dirty="0">
              <a:solidFill>
                <a:schemeClr val="dk1"/>
              </a:solidFill>
            </a:endParaRPr>
          </a:p>
        </p:txBody>
      </p:sp>
      <p:sp>
        <p:nvSpPr>
          <p:cNvPr id="11" name="타원 8"/>
          <p:cNvSpPr/>
          <p:nvPr/>
        </p:nvSpPr>
        <p:spPr>
          <a:xfrm>
            <a:off x="2847195" y="383840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2</a:t>
            </a:r>
            <a:endParaRPr lang="ko-KR" altLang="en-US" sz="1000" dirty="0">
              <a:solidFill>
                <a:schemeClr val="dk1"/>
              </a:solidFill>
            </a:endParaRPr>
          </a:p>
        </p:txBody>
      </p:sp>
      <p:sp>
        <p:nvSpPr>
          <p:cNvPr id="13" name="타원 11"/>
          <p:cNvSpPr/>
          <p:nvPr/>
        </p:nvSpPr>
        <p:spPr>
          <a:xfrm>
            <a:off x="2847195" y="599545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4</a:t>
            </a:r>
            <a:endParaRPr lang="ko-KR" altLang="en-US" sz="1000" dirty="0">
              <a:solidFill>
                <a:schemeClr val="dk1"/>
              </a:solidFill>
            </a:endParaRPr>
          </a:p>
        </p:txBody>
      </p:sp>
      <p:sp>
        <p:nvSpPr>
          <p:cNvPr id="14" name="타원 14"/>
          <p:cNvSpPr/>
          <p:nvPr/>
        </p:nvSpPr>
        <p:spPr>
          <a:xfrm>
            <a:off x="5949289" y="599545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5</a:t>
            </a:r>
            <a:endParaRPr lang="ko-KR" altLang="en-US" sz="1000" dirty="0">
              <a:solidFill>
                <a:schemeClr val="dk1"/>
              </a:solidFill>
            </a:endParaRPr>
          </a:p>
        </p:txBody>
      </p:sp>
      <p:graphicFrame>
        <p:nvGraphicFramePr>
          <p:cNvPr id="17" name="표 16">
            <a:extLst>
              <a:ext uri="{FF2B5EF4-FFF2-40B4-BE49-F238E27FC236}">
                <a16:creationId xmlns:a16="http://schemas.microsoft.com/office/drawing/2014/main" xmlns="" id="{738904D7-DF12-4CA2-90AB-70D7FA062C14}"/>
              </a:ext>
            </a:extLst>
          </p:cNvPr>
          <p:cNvGraphicFramePr>
            <a:graphicFrameLocks noGrp="1"/>
          </p:cNvGraphicFramePr>
          <p:nvPr/>
        </p:nvGraphicFramePr>
        <p:xfrm>
          <a:off x="8698867" y="467212"/>
          <a:ext cx="3384376" cy="201152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작성한 </a:t>
                      </a:r>
                      <a:r>
                        <a:rPr lang="en-US" altLang="ko-KR" sz="800" b="0" dirty="0">
                          <a:solidFill>
                            <a:schemeClr val="tx1"/>
                          </a:solidFill>
                          <a:latin typeface="+mn-ea"/>
                          <a:ea typeface="+mn-ea"/>
                          <a:sym typeface="맑은 고딕"/>
                        </a:rPr>
                        <a:t>Q&amp;A </a:t>
                      </a:r>
                      <a:r>
                        <a:rPr lang="ko-KR" altLang="en-US" sz="800" b="0" dirty="0">
                          <a:solidFill>
                            <a:schemeClr val="tx1"/>
                          </a:solidFill>
                          <a:latin typeface="+mn-ea"/>
                          <a:ea typeface="+mn-ea"/>
                          <a:sym typeface="맑은 고딕"/>
                        </a:rPr>
                        <a:t>게시물의 제목</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내용</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첨부파일 삭제 및 변경이 가능한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latin typeface="+mn-ea"/>
                          <a:ea typeface="+mn-ea"/>
                        </a:rPr>
                        <a:t>1</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수정할 제목을 입력 받습니다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수정할 내용을 입력 받습니다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수정 후 목록으로 이동 합니다</a:t>
                      </a:r>
                      <a:r>
                        <a:rPr lang="en-US" altLang="ko-KR" sz="800" b="0" dirty="0">
                          <a:latin typeface="+mn-ea"/>
                          <a:ea typeface="+mn-ea"/>
                        </a:rPr>
                        <a:t>(Page139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15310759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목록으로 이동 합니다</a:t>
                      </a:r>
                      <a:r>
                        <a:rPr lang="en-US" altLang="ko-KR" sz="800" b="0" dirty="0">
                          <a:latin typeface="+mn-ea"/>
                          <a:ea typeface="+mn-ea"/>
                        </a:rPr>
                        <a:t>(Page139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45733398"/>
                  </a:ext>
                </a:extLst>
              </a:tr>
            </a:tbl>
          </a:graphicData>
        </a:graphic>
      </p:graphicFrame>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xmlns="" id="{683ED0D4-343F-4AC4-936C-4771ADDE3DEC}"/>
              </a:ext>
            </a:extLst>
          </p:cNvPr>
          <p:cNvSpPr>
            <a:spLocks noGrp="1"/>
          </p:cNvSpPr>
          <p:nvPr>
            <p:ph type="title"/>
          </p:nvPr>
        </p:nvSpPr>
        <p:spPr/>
        <p:txBody>
          <a:bodyPr/>
          <a:lstStyle/>
          <a:p>
            <a:r>
              <a:rPr lang="ko-KR" altLang="en-US" dirty="0"/>
              <a:t>신고 게시판</a:t>
            </a:r>
          </a:p>
        </p:txBody>
      </p:sp>
      <p:sp>
        <p:nvSpPr>
          <p:cNvPr id="4" name="텍스트 개체 틀 3">
            <a:extLst>
              <a:ext uri="{FF2B5EF4-FFF2-40B4-BE49-F238E27FC236}">
                <a16:creationId xmlns:a16="http://schemas.microsoft.com/office/drawing/2014/main" xmlns="" id="{566248F4-75FF-4781-B7FF-A6FE901E2D68}"/>
              </a:ext>
            </a:extLst>
          </p:cNvPr>
          <p:cNvSpPr>
            <a:spLocks noGrp="1"/>
          </p:cNvSpPr>
          <p:nvPr>
            <p:ph type="body" sz="quarter" idx="10"/>
          </p:nvPr>
        </p:nvSpPr>
        <p:spPr/>
        <p:txBody>
          <a:bodyPr/>
          <a:lstStyle/>
          <a:p>
            <a:r>
              <a:rPr lang="ko-KR" altLang="en-US" dirty="0"/>
              <a:t>신고를 할 수 있는 게시판 페이지입니다</a:t>
            </a:r>
            <a:r>
              <a:rPr lang="en-US" altLang="ko-KR" dirty="0"/>
              <a:t>.</a:t>
            </a:r>
            <a:endParaRPr lang="ko-KR" altLang="en-US" dirty="0"/>
          </a:p>
        </p:txBody>
      </p:sp>
    </p:spTree>
    <p:extLst>
      <p:ext uri="{BB962C8B-B14F-4D97-AF65-F5344CB8AC3E}">
        <p14:creationId xmlns:p14="http://schemas.microsoft.com/office/powerpoint/2010/main" val="282042287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QA.jsp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신고 게시판</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신고를 하기 위한 게시판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신고</a:t>
                      </a:r>
                      <a:r>
                        <a:rPr lang="ko-KR" altLang="en-US" sz="800" b="0" baseline="0" dirty="0">
                          <a:latin typeface="+mn-ea"/>
                          <a:ea typeface="+mn-ea"/>
                        </a:rPr>
                        <a:t> 작성하기 페이지로 이동 합니다</a:t>
                      </a:r>
                      <a:r>
                        <a:rPr lang="en-US" altLang="ko-KR" sz="800" b="0" baseline="0" dirty="0">
                          <a:latin typeface="+mn-ea"/>
                          <a:ea typeface="+mn-ea"/>
                        </a:rPr>
                        <a:t>(Page145</a:t>
                      </a:r>
                      <a:r>
                        <a:rPr lang="ko-KR" altLang="en-US" sz="800" b="0" baseline="0" dirty="0">
                          <a:latin typeface="+mn-ea"/>
                          <a:ea typeface="+mn-ea"/>
                        </a:rPr>
                        <a:t> 참조</a:t>
                      </a:r>
                      <a:r>
                        <a:rPr lang="en-US" altLang="ko-KR" sz="800" b="0" baseline="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신고 게시판 상세보기로 이동 합니다</a:t>
                      </a:r>
                      <a:r>
                        <a:rPr kumimoji="1" lang="en-US" altLang="ko-KR" sz="800" dirty="0">
                          <a:solidFill>
                            <a:schemeClr val="tx1"/>
                          </a:solidFill>
                          <a:latin typeface="+mn-ea"/>
                        </a:rPr>
                        <a:t>(Page146</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신고 게시판 다음페이지로 이동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102</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810" y="908720"/>
            <a:ext cx="7797709" cy="4320480"/>
          </a:xfrm>
          <a:prstGeom prst="rect">
            <a:avLst/>
          </a:prstGeom>
        </p:spPr>
      </p:pic>
      <p:sp>
        <p:nvSpPr>
          <p:cNvPr id="9" name="타원 8">
            <a:extLst>
              <a:ext uri="{FF2B5EF4-FFF2-40B4-BE49-F238E27FC236}">
                <a16:creationId xmlns:a16="http://schemas.microsoft.com/office/drawing/2014/main" xmlns="" id="{54068443-3440-4F66-936F-391B7AAA7F39}"/>
              </a:ext>
            </a:extLst>
          </p:cNvPr>
          <p:cNvSpPr/>
          <p:nvPr/>
        </p:nvSpPr>
        <p:spPr>
          <a:xfrm>
            <a:off x="5015880" y="184482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54068443-3440-4F66-936F-391B7AAA7F39}"/>
              </a:ext>
            </a:extLst>
          </p:cNvPr>
          <p:cNvSpPr/>
          <p:nvPr/>
        </p:nvSpPr>
        <p:spPr>
          <a:xfrm>
            <a:off x="2663571" y="249289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xmlns="" id="{54068443-3440-4F66-936F-391B7AAA7F39}"/>
              </a:ext>
            </a:extLst>
          </p:cNvPr>
          <p:cNvSpPr/>
          <p:nvPr/>
        </p:nvSpPr>
        <p:spPr>
          <a:xfrm>
            <a:off x="3575720" y="508518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Tree>
    <p:extLst>
      <p:ext uri="{BB962C8B-B14F-4D97-AF65-F5344CB8AC3E}">
        <p14:creationId xmlns:p14="http://schemas.microsoft.com/office/powerpoint/2010/main" val="42602787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reportView.jsp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신고 게시판</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nvGraphicFramePr>
        <p:xfrm>
          <a:off x="8688288" y="476672"/>
          <a:ext cx="3384376" cy="226760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신고 게시판 상세보기를 위한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관리자 수정 페이지로 이동 합니다</a:t>
                      </a:r>
                      <a:r>
                        <a:rPr lang="en-US" altLang="ko-KR" sz="800" b="0" dirty="0">
                          <a:latin typeface="+mn-ea"/>
                          <a:ea typeface="+mn-ea"/>
                        </a:rPr>
                        <a:t>(Page95</a:t>
                      </a:r>
                      <a:r>
                        <a:rPr lang="ko-KR" altLang="en-US" sz="800" b="0" dirty="0">
                          <a:latin typeface="+mn-ea"/>
                          <a:ea typeface="+mn-ea"/>
                        </a:rPr>
                        <a:t> 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794318972"/>
                  </a:ext>
                </a:extLst>
              </a:tr>
              <a:tr h="241592">
                <a:tc>
                  <a:txBody>
                    <a:bodyPr/>
                    <a:lstStyle/>
                    <a:p>
                      <a:pPr algn="ctr" latinLnBrk="1">
                        <a:lnSpc>
                          <a:spcPct val="120000"/>
                        </a:lnSpc>
                      </a:pPr>
                      <a:r>
                        <a:rPr lang="en-US" altLang="ko-KR" sz="800" b="0" dirty="0">
                          <a:solidFill>
                            <a:schemeClr val="tx1"/>
                          </a:solidFill>
                          <a:latin typeface="+mn-ea"/>
                          <a:ea typeface="+mn-ea"/>
                        </a:rPr>
                        <a:t>2</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신고 게시판 수정 페이지로 이동 합니다</a:t>
                      </a:r>
                      <a:r>
                        <a:rPr lang="en-US" altLang="ko-KR" sz="800" b="0" dirty="0">
                          <a:latin typeface="+mn-ea"/>
                          <a:ea typeface="+mn-ea"/>
                        </a:rPr>
                        <a:t>(Page147</a:t>
                      </a:r>
                      <a:r>
                        <a:rPr lang="ko-KR" altLang="en-US" sz="800" b="0" dirty="0">
                          <a:latin typeface="+mn-ea"/>
                          <a:ea typeface="+mn-ea"/>
                        </a:rPr>
                        <a:t> 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게시글 삭제 후</a:t>
                      </a:r>
                      <a:r>
                        <a:rPr kumimoji="1" lang="ko-KR" altLang="en-US" sz="800" baseline="0" dirty="0">
                          <a:solidFill>
                            <a:schemeClr val="tx1"/>
                          </a:solidFill>
                          <a:latin typeface="+mn-ea"/>
                        </a:rPr>
                        <a:t> 신고 게시판으로 이동 합니다</a:t>
                      </a:r>
                      <a:r>
                        <a:rPr kumimoji="1" lang="en-US" altLang="ko-KR" sz="800" baseline="0" dirty="0">
                          <a:solidFill>
                            <a:schemeClr val="tx1"/>
                          </a:solidFill>
                          <a:latin typeface="+mn-ea"/>
                        </a:rPr>
                        <a:t>(Page144</a:t>
                      </a:r>
                      <a:r>
                        <a:rPr kumimoji="1" lang="ko-KR" altLang="en-US" sz="800" baseline="0" dirty="0">
                          <a:solidFill>
                            <a:schemeClr val="tx1"/>
                          </a:solidFill>
                          <a:latin typeface="+mn-ea"/>
                        </a:rPr>
                        <a:t> 참조</a:t>
                      </a:r>
                      <a:r>
                        <a:rPr kumimoji="1" lang="en-US" altLang="ko-KR" sz="800" baseline="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신고 게시판으로 이동 합니다</a:t>
                      </a:r>
                      <a:r>
                        <a:rPr lang="en-US" altLang="ko-KR" sz="800" b="0" dirty="0">
                          <a:latin typeface="+mn-ea"/>
                          <a:ea typeface="+mn-ea"/>
                        </a:rPr>
                        <a:t>(Page144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103</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389" y="908720"/>
            <a:ext cx="7796843" cy="4320000"/>
          </a:xfrm>
          <a:prstGeom prst="rect">
            <a:avLst/>
          </a:prstGeom>
        </p:spPr>
      </p:pic>
      <p:sp>
        <p:nvSpPr>
          <p:cNvPr id="9" name="타원 8">
            <a:extLst>
              <a:ext uri="{FF2B5EF4-FFF2-40B4-BE49-F238E27FC236}">
                <a16:creationId xmlns:a16="http://schemas.microsoft.com/office/drawing/2014/main" xmlns="" id="{54068443-3440-4F66-936F-391B7AAA7F39}"/>
              </a:ext>
            </a:extLst>
          </p:cNvPr>
          <p:cNvSpPr/>
          <p:nvPr/>
        </p:nvSpPr>
        <p:spPr>
          <a:xfrm>
            <a:off x="4583832" y="208084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54068443-3440-4F66-936F-391B7AAA7F39}"/>
              </a:ext>
            </a:extLst>
          </p:cNvPr>
          <p:cNvSpPr/>
          <p:nvPr/>
        </p:nvSpPr>
        <p:spPr>
          <a:xfrm>
            <a:off x="5160865" y="208084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1" name="타원 10">
            <a:extLst>
              <a:ext uri="{FF2B5EF4-FFF2-40B4-BE49-F238E27FC236}">
                <a16:creationId xmlns:a16="http://schemas.microsoft.com/office/drawing/2014/main" xmlns="" id="{54068443-3440-4F66-936F-391B7AAA7F39}"/>
              </a:ext>
            </a:extLst>
          </p:cNvPr>
          <p:cNvSpPr/>
          <p:nvPr/>
        </p:nvSpPr>
        <p:spPr>
          <a:xfrm>
            <a:off x="4871864" y="208084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pic>
        <p:nvPicPr>
          <p:cNvPr id="13" name="그림 12">
            <a:extLst>
              <a:ext uri="{FF2B5EF4-FFF2-40B4-BE49-F238E27FC236}">
                <a16:creationId xmlns:a16="http://schemas.microsoft.com/office/drawing/2014/main" xmlns="" id="{25DA9568-CA38-4976-95EE-F3BF39EF2F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7263" y="2285708"/>
            <a:ext cx="321089" cy="171247"/>
          </a:xfrm>
          <a:prstGeom prst="rect">
            <a:avLst/>
          </a:prstGeom>
        </p:spPr>
      </p:pic>
      <p:sp>
        <p:nvSpPr>
          <p:cNvPr id="14" name="타원 13">
            <a:extLst>
              <a:ext uri="{FF2B5EF4-FFF2-40B4-BE49-F238E27FC236}">
                <a16:creationId xmlns:a16="http://schemas.microsoft.com/office/drawing/2014/main" xmlns="" id="{AE11CD59-F657-4C6C-8005-E701987E13FA}"/>
              </a:ext>
            </a:extLst>
          </p:cNvPr>
          <p:cNvSpPr/>
          <p:nvPr/>
        </p:nvSpPr>
        <p:spPr>
          <a:xfrm>
            <a:off x="4284253" y="208084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417531785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reportWrite.jsp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신고 게시판</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nvGraphicFramePr>
        <p:xfrm>
          <a:off x="8688288" y="476672"/>
          <a:ext cx="3384376" cy="201152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신고 게시판을 작성하기 위한 페이지입니다</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파일 첨부 추가되는 버튼입니다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파일 첨부 삭제되는 버튼입니다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사진을 첨부</a:t>
                      </a:r>
                      <a:r>
                        <a:rPr lang="en-US" altLang="ko-KR" sz="800" b="0" dirty="0">
                          <a:latin typeface="+mn-ea"/>
                          <a:ea typeface="+mn-ea"/>
                        </a:rPr>
                        <a:t>, </a:t>
                      </a:r>
                      <a:r>
                        <a:rPr lang="ko-KR" altLang="en-US" sz="800" b="0" dirty="0">
                          <a:latin typeface="+mn-ea"/>
                          <a:ea typeface="+mn-ea"/>
                        </a:rPr>
                        <a:t>수정 버튼입니다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신고 게시판으로 이동 합니다</a:t>
                      </a:r>
                      <a:r>
                        <a:rPr kumimoji="1" lang="en-US" altLang="ko-KR" sz="800" dirty="0">
                          <a:solidFill>
                            <a:schemeClr val="tx1"/>
                          </a:solidFill>
                          <a:latin typeface="+mn-ea"/>
                        </a:rPr>
                        <a:t>(Page144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104</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908720"/>
            <a:ext cx="7796843" cy="4320000"/>
          </a:xfrm>
          <a:prstGeom prst="rect">
            <a:avLst/>
          </a:prstGeom>
        </p:spPr>
      </p:pic>
      <p:sp>
        <p:nvSpPr>
          <p:cNvPr id="9" name="타원 8">
            <a:extLst>
              <a:ext uri="{FF2B5EF4-FFF2-40B4-BE49-F238E27FC236}">
                <a16:creationId xmlns:a16="http://schemas.microsoft.com/office/drawing/2014/main" xmlns="" id="{54068443-3440-4F66-936F-391B7AAA7F39}"/>
              </a:ext>
            </a:extLst>
          </p:cNvPr>
          <p:cNvSpPr/>
          <p:nvPr/>
        </p:nvSpPr>
        <p:spPr>
          <a:xfrm>
            <a:off x="3719736" y="321297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54068443-3440-4F66-936F-391B7AAA7F39}"/>
              </a:ext>
            </a:extLst>
          </p:cNvPr>
          <p:cNvSpPr/>
          <p:nvPr/>
        </p:nvSpPr>
        <p:spPr>
          <a:xfrm>
            <a:off x="4718916" y="321297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xmlns="" id="{54068443-3440-4F66-936F-391B7AAA7F39}"/>
              </a:ext>
            </a:extLst>
          </p:cNvPr>
          <p:cNvSpPr/>
          <p:nvPr/>
        </p:nvSpPr>
        <p:spPr>
          <a:xfrm>
            <a:off x="3866447" y="3501009"/>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xmlns="" id="{54068443-3440-4F66-936F-391B7AAA7F39}"/>
              </a:ext>
            </a:extLst>
          </p:cNvPr>
          <p:cNvSpPr/>
          <p:nvPr/>
        </p:nvSpPr>
        <p:spPr>
          <a:xfrm>
            <a:off x="3287688" y="472514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Tree>
    <p:extLst>
      <p:ext uri="{BB962C8B-B14F-4D97-AF65-F5344CB8AC3E}">
        <p14:creationId xmlns:p14="http://schemas.microsoft.com/office/powerpoint/2010/main" val="266634755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reportModify.jsp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신고 게시판</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신고 게시판 수정을 하기 위한 페이지입니다</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신고 게시판으로 이동 합니다</a:t>
                      </a:r>
                      <a:r>
                        <a:rPr lang="en-US" altLang="ko-KR" sz="800" b="0" dirty="0">
                          <a:latin typeface="+mn-ea"/>
                          <a:ea typeface="+mn-ea"/>
                        </a:rPr>
                        <a:t>(Page144</a:t>
                      </a:r>
                      <a:r>
                        <a:rPr lang="ko-KR" altLang="en-US" sz="800" b="0" dirty="0">
                          <a:latin typeface="+mn-ea"/>
                          <a:ea typeface="+mn-ea"/>
                        </a:rPr>
                        <a:t> 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105</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909200"/>
            <a:ext cx="7796843" cy="4320000"/>
          </a:xfrm>
          <a:prstGeom prst="rect">
            <a:avLst/>
          </a:prstGeom>
        </p:spPr>
      </p:pic>
      <p:sp>
        <p:nvSpPr>
          <p:cNvPr id="9" name="타원 8">
            <a:extLst>
              <a:ext uri="{FF2B5EF4-FFF2-40B4-BE49-F238E27FC236}">
                <a16:creationId xmlns:a16="http://schemas.microsoft.com/office/drawing/2014/main" xmlns="" id="{54068443-3440-4F66-936F-391B7AAA7F39}"/>
              </a:ext>
            </a:extLst>
          </p:cNvPr>
          <p:cNvSpPr/>
          <p:nvPr/>
        </p:nvSpPr>
        <p:spPr>
          <a:xfrm>
            <a:off x="3287688" y="472514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26278205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7"/>
          <p:cNvSpPr>
            <a:spLocks noGrp="1"/>
          </p:cNvSpPr>
          <p:nvPr>
            <p:ph type="title"/>
          </p:nvPr>
        </p:nvSpPr>
        <p:spPr/>
        <p:txBody>
          <a:bodyPr/>
          <a:lstStyle/>
          <a:p>
            <a:r>
              <a:rPr lang="en-US" altLang="ko-KR" dirty="0"/>
              <a:t>URL</a:t>
            </a:r>
            <a:endParaRPr lang="ko-KR" altLang="en-US" dirty="0"/>
          </a:p>
        </p:txBody>
      </p:sp>
      <p:sp>
        <p:nvSpPr>
          <p:cNvPr id="9" name="TextBox 8"/>
          <p:cNvSpPr txBox="1"/>
          <p:nvPr/>
        </p:nvSpPr>
        <p:spPr>
          <a:xfrm>
            <a:off x="1415480" y="1988840"/>
            <a:ext cx="3602589" cy="369332"/>
          </a:xfrm>
          <a:prstGeom prst="rect">
            <a:avLst/>
          </a:prstGeom>
          <a:noFill/>
        </p:spPr>
        <p:txBody>
          <a:bodyPr wrap="none" rtlCol="0">
            <a:spAutoFit/>
          </a:bodyPr>
          <a:lstStyle/>
          <a:p>
            <a:r>
              <a:rPr lang="en-US" altLang="ko-KR" dirty="0"/>
              <a:t>Server Domain : deukkeun.kro.kr</a:t>
            </a:r>
            <a:endParaRPr lang="ko-KR" altLang="en-US" dirty="0"/>
          </a:p>
        </p:txBody>
      </p:sp>
      <p:sp>
        <p:nvSpPr>
          <p:cNvPr id="10" name="TextBox 9"/>
          <p:cNvSpPr txBox="1"/>
          <p:nvPr/>
        </p:nvSpPr>
        <p:spPr>
          <a:xfrm>
            <a:off x="1415480" y="2908980"/>
            <a:ext cx="4538102" cy="369332"/>
          </a:xfrm>
          <a:prstGeom prst="rect">
            <a:avLst/>
          </a:prstGeom>
          <a:noFill/>
        </p:spPr>
        <p:txBody>
          <a:bodyPr wrap="none" rtlCol="0">
            <a:spAutoFit/>
          </a:bodyPr>
          <a:lstStyle/>
          <a:p>
            <a:r>
              <a:rPr lang="en-US" altLang="ko-KR" dirty="0"/>
              <a:t>SVN : https://svn.riouxsvn.com/team4_bjh</a:t>
            </a:r>
            <a:endParaRPr lang="ko-KR" altLang="en-US" dirty="0"/>
          </a:p>
        </p:txBody>
      </p:sp>
    </p:spTree>
    <p:extLst>
      <p:ext uri="{BB962C8B-B14F-4D97-AF65-F5344CB8AC3E}">
        <p14:creationId xmlns:p14="http://schemas.microsoft.com/office/powerpoint/2010/main" val="2347033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xmlns="" id="{683ED0D4-343F-4AC4-936C-4771ADDE3DEC}"/>
              </a:ext>
            </a:extLst>
          </p:cNvPr>
          <p:cNvSpPr>
            <a:spLocks noGrp="1"/>
          </p:cNvSpPr>
          <p:nvPr>
            <p:ph type="title"/>
          </p:nvPr>
        </p:nvSpPr>
        <p:spPr/>
        <p:txBody>
          <a:bodyPr/>
          <a:lstStyle/>
          <a:p>
            <a:r>
              <a:rPr lang="ko-KR" altLang="en-US" dirty="0"/>
              <a:t>회원가입</a:t>
            </a:r>
          </a:p>
        </p:txBody>
      </p:sp>
      <p:sp>
        <p:nvSpPr>
          <p:cNvPr id="4" name="텍스트 개체 틀 3">
            <a:extLst>
              <a:ext uri="{FF2B5EF4-FFF2-40B4-BE49-F238E27FC236}">
                <a16:creationId xmlns:a16="http://schemas.microsoft.com/office/drawing/2014/main" xmlns="" id="{566248F4-75FF-4781-B7FF-A6FE901E2D68}"/>
              </a:ext>
            </a:extLst>
          </p:cNvPr>
          <p:cNvSpPr>
            <a:spLocks noGrp="1"/>
          </p:cNvSpPr>
          <p:nvPr>
            <p:ph type="body" sz="quarter" idx="10"/>
          </p:nvPr>
        </p:nvSpPr>
        <p:spPr/>
        <p:txBody>
          <a:bodyPr/>
          <a:lstStyle/>
          <a:p>
            <a:r>
              <a:rPr lang="ko-KR" altLang="en-US" dirty="0"/>
              <a:t>회원가입을 할 수 있는 페이지입니다</a:t>
            </a:r>
          </a:p>
        </p:txBody>
      </p:sp>
    </p:spTree>
    <p:extLst>
      <p:ext uri="{BB962C8B-B14F-4D97-AF65-F5344CB8AC3E}">
        <p14:creationId xmlns:p14="http://schemas.microsoft.com/office/powerpoint/2010/main" val="2527652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memberJoin.jsp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회원가입</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nvGraphicFramePr>
        <p:xfrm>
          <a:off x="8688288" y="476672"/>
          <a:ext cx="3384376" cy="249470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회원으로 가입하기 위한 회원가입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입력하신 휴대폰 번호로 인증번호가 발송되는 버튼입니다</a:t>
                      </a:r>
                      <a:r>
                        <a:rPr lang="en-US" altLang="ko-KR" sz="800" b="0" dirty="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인증번호를 확인하는 버튼입니다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이용약관 페이지로 이동합니다</a:t>
                      </a:r>
                      <a:r>
                        <a:rPr lang="en-US" altLang="ko-KR" sz="800" b="0" dirty="0">
                          <a:latin typeface="+mn-ea"/>
                          <a:ea typeface="+mn-ea"/>
                        </a:rPr>
                        <a:t>(Page57</a:t>
                      </a:r>
                      <a:r>
                        <a:rPr lang="ko-KR" altLang="en-US" sz="800" b="0" dirty="0">
                          <a:latin typeface="+mn-ea"/>
                          <a:ea typeface="+mn-ea"/>
                        </a:rPr>
                        <a:t> 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개인정보 처리방침 페이지로 이동합니다</a:t>
                      </a:r>
                      <a:r>
                        <a:rPr kumimoji="1" lang="en-US" altLang="ko-KR" sz="800" dirty="0">
                          <a:solidFill>
                            <a:schemeClr val="tx1"/>
                          </a:solidFill>
                          <a:latin typeface="+mn-ea"/>
                        </a:rPr>
                        <a:t>(Page58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로그인 페이지로 이동합니다</a:t>
                      </a:r>
                      <a:r>
                        <a:rPr lang="en-US" altLang="ko-KR" sz="800" b="0" dirty="0">
                          <a:latin typeface="+mn-ea"/>
                          <a:ea typeface="+mn-ea"/>
                        </a:rPr>
                        <a:t>(Page60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트레이너 회원가입으로 이동합니다</a:t>
                      </a:r>
                      <a:r>
                        <a:rPr lang="en-US" altLang="ko-KR" sz="800" b="0" dirty="0">
                          <a:latin typeface="+mn-ea"/>
                          <a:ea typeface="+mn-ea"/>
                        </a:rPr>
                        <a:t>(Page55 </a:t>
                      </a:r>
                      <a:r>
                        <a:rPr lang="ko-KR" altLang="en-US" sz="800" b="0" dirty="0">
                          <a:latin typeface="+mn-ea"/>
                          <a:ea typeface="+mn-ea"/>
                        </a:rPr>
                        <a:t>참조</a:t>
                      </a:r>
                      <a:r>
                        <a:rPr lang="en-US" altLang="ko-KR" sz="800" b="0" dirty="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bl>
          </a:graphicData>
        </a:graphic>
      </p:graphicFrame>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9456" y="907099"/>
            <a:ext cx="6397937" cy="5373216"/>
          </a:xfrm>
          <a:prstGeom prst="rect">
            <a:avLst/>
          </a:prstGeom>
        </p:spPr>
      </p:pic>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54</a:t>
            </a:r>
            <a:endParaRPr lang="ko-KR" altLang="en-US" sz="900" dirty="0"/>
          </a:p>
        </p:txBody>
      </p:sp>
      <p:sp>
        <p:nvSpPr>
          <p:cNvPr id="9" name="타원 8">
            <a:extLst>
              <a:ext uri="{FF2B5EF4-FFF2-40B4-BE49-F238E27FC236}">
                <a16:creationId xmlns:a16="http://schemas.microsoft.com/office/drawing/2014/main" xmlns="" id="{54068443-3440-4F66-936F-391B7AAA7F39}"/>
              </a:ext>
            </a:extLst>
          </p:cNvPr>
          <p:cNvSpPr/>
          <p:nvPr/>
        </p:nvSpPr>
        <p:spPr>
          <a:xfrm>
            <a:off x="4502531" y="360910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8CD456B5-F6EF-4BB6-8565-D3EDDFADB52E}"/>
              </a:ext>
            </a:extLst>
          </p:cNvPr>
          <p:cNvSpPr/>
          <p:nvPr/>
        </p:nvSpPr>
        <p:spPr>
          <a:xfrm>
            <a:off x="4496287" y="400506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xmlns="" id="{33851054-3FD6-4A9F-8241-ECD6814B3D6A}"/>
              </a:ext>
            </a:extLst>
          </p:cNvPr>
          <p:cNvSpPr/>
          <p:nvPr/>
        </p:nvSpPr>
        <p:spPr>
          <a:xfrm>
            <a:off x="4007768" y="479715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xmlns="" id="{E370B78C-B506-4410-9003-CA58FC3388BA}"/>
              </a:ext>
            </a:extLst>
          </p:cNvPr>
          <p:cNvSpPr/>
          <p:nvPr/>
        </p:nvSpPr>
        <p:spPr>
          <a:xfrm>
            <a:off x="4439816" y="479715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xmlns="" id="{8264EC15-B78E-44F1-B23A-521E6C840BF0}"/>
              </a:ext>
            </a:extLst>
          </p:cNvPr>
          <p:cNvSpPr/>
          <p:nvPr/>
        </p:nvSpPr>
        <p:spPr>
          <a:xfrm>
            <a:off x="3287688" y="51571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
        <p:nvSpPr>
          <p:cNvPr id="14" name="타원 13">
            <a:extLst>
              <a:ext uri="{FF2B5EF4-FFF2-40B4-BE49-F238E27FC236}">
                <a16:creationId xmlns:a16="http://schemas.microsoft.com/office/drawing/2014/main" xmlns="" id="{7E67CAB5-0B02-486A-8F86-E661594E698F}"/>
              </a:ext>
            </a:extLst>
          </p:cNvPr>
          <p:cNvSpPr/>
          <p:nvPr/>
        </p:nvSpPr>
        <p:spPr>
          <a:xfrm>
            <a:off x="3791744" y="551723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6</a:t>
            </a:r>
            <a:endParaRPr lang="ko-KR" altLang="en-US" sz="1000" dirty="0">
              <a:solidFill>
                <a:schemeClr val="tx1"/>
              </a:solidFill>
            </a:endParaRPr>
          </a:p>
        </p:txBody>
      </p:sp>
    </p:spTree>
    <p:extLst>
      <p:ext uri="{BB962C8B-B14F-4D97-AF65-F5344CB8AC3E}">
        <p14:creationId xmlns:p14="http://schemas.microsoft.com/office/powerpoint/2010/main" val="4121301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trainerJoin.jsp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회원가입</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nvGraphicFramePr>
        <p:xfrm>
          <a:off x="8688288" y="476672"/>
          <a:ext cx="3384376" cy="215398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트레이너로 가입을 하기 위한 트레이너 가입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입력하신 휴대폰 번호로 인증번호가 발송되는 버튼입니다</a:t>
                      </a:r>
                      <a:r>
                        <a:rPr lang="en-US" altLang="ko-KR" sz="800" b="0" dirty="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인증번호를 확인하는 버튼입니다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트레이너 회원가입 다음페이지로 이동합니다</a:t>
                      </a:r>
                      <a:endParaRPr lang="en-US" altLang="ko-KR" sz="800" b="0" dirty="0">
                        <a:latin typeface="+mn-ea"/>
                        <a:ea typeface="+mn-ea"/>
                      </a:endParaRPr>
                    </a:p>
                    <a:p>
                      <a:pPr algn="just" latinLnBrk="1">
                        <a:lnSpc>
                          <a:spcPct val="120000"/>
                        </a:lnSpc>
                      </a:pPr>
                      <a:r>
                        <a:rPr lang="en-US" altLang="ko-KR" sz="800" b="0" dirty="0">
                          <a:latin typeface="+mn-ea"/>
                          <a:ea typeface="+mn-ea"/>
                        </a:rPr>
                        <a:t>(Page56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회원 회원가입 페이지로 이동합니다</a:t>
                      </a:r>
                      <a:r>
                        <a:rPr kumimoji="1" lang="en-US" altLang="ko-KR" sz="800" dirty="0">
                          <a:solidFill>
                            <a:schemeClr val="tx1"/>
                          </a:solidFill>
                          <a:latin typeface="+mn-ea"/>
                        </a:rPr>
                        <a:t>(Page54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bl>
          </a:graphicData>
        </a:graphic>
      </p:graphicFrame>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464" y="934520"/>
            <a:ext cx="5920165" cy="5374800"/>
          </a:xfrm>
          <a:prstGeom prst="rect">
            <a:avLst/>
          </a:prstGeom>
        </p:spPr>
      </p:pic>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55</a:t>
            </a:r>
            <a:endParaRPr lang="ko-KR" altLang="en-US" sz="900" dirty="0"/>
          </a:p>
        </p:txBody>
      </p:sp>
      <p:sp>
        <p:nvSpPr>
          <p:cNvPr id="18" name="타원 17">
            <a:extLst>
              <a:ext uri="{FF2B5EF4-FFF2-40B4-BE49-F238E27FC236}">
                <a16:creationId xmlns:a16="http://schemas.microsoft.com/office/drawing/2014/main" xmlns="" id="{8A5EEC94-99D8-4240-AF27-5213BE179588}"/>
              </a:ext>
            </a:extLst>
          </p:cNvPr>
          <p:cNvSpPr/>
          <p:nvPr/>
        </p:nvSpPr>
        <p:spPr>
          <a:xfrm>
            <a:off x="4366460" y="407707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9" name="타원 18">
            <a:extLst>
              <a:ext uri="{FF2B5EF4-FFF2-40B4-BE49-F238E27FC236}">
                <a16:creationId xmlns:a16="http://schemas.microsoft.com/office/drawing/2014/main" xmlns="" id="{8A5EEC94-99D8-4240-AF27-5213BE179588}"/>
              </a:ext>
            </a:extLst>
          </p:cNvPr>
          <p:cNvSpPr/>
          <p:nvPr/>
        </p:nvSpPr>
        <p:spPr>
          <a:xfrm>
            <a:off x="4366460" y="443711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20" name="타원 19">
            <a:extLst>
              <a:ext uri="{FF2B5EF4-FFF2-40B4-BE49-F238E27FC236}">
                <a16:creationId xmlns:a16="http://schemas.microsoft.com/office/drawing/2014/main" xmlns="" id="{8A5EEC94-99D8-4240-AF27-5213BE179588}"/>
              </a:ext>
            </a:extLst>
          </p:cNvPr>
          <p:cNvSpPr/>
          <p:nvPr/>
        </p:nvSpPr>
        <p:spPr>
          <a:xfrm>
            <a:off x="3863752" y="544522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21" name="타원 20">
            <a:extLst>
              <a:ext uri="{FF2B5EF4-FFF2-40B4-BE49-F238E27FC236}">
                <a16:creationId xmlns:a16="http://schemas.microsoft.com/office/drawing/2014/main" xmlns="" id="{8A5EEC94-99D8-4240-AF27-5213BE179588}"/>
              </a:ext>
            </a:extLst>
          </p:cNvPr>
          <p:cNvSpPr/>
          <p:nvPr/>
        </p:nvSpPr>
        <p:spPr>
          <a:xfrm>
            <a:off x="3717041" y="577946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Tree>
    <p:extLst>
      <p:ext uri="{BB962C8B-B14F-4D97-AF65-F5344CB8AC3E}">
        <p14:creationId xmlns:p14="http://schemas.microsoft.com/office/powerpoint/2010/main" val="3791985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trainerJoin.jsp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회원가입</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nvGraphicFramePr>
        <p:xfrm>
          <a:off x="8688288" y="476672"/>
          <a:ext cx="3384376" cy="201152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트레이너로 가입을 하기 위한 트레이너 가입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우편번호를 조회할 수 있는 버튼입니다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첨부할 파일을 선택하는 버튼입니다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첨부된 파일의 삭제 하는 버튼입니다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로그인 페이지로 이동합니다</a:t>
                      </a:r>
                      <a:r>
                        <a:rPr lang="en-US" altLang="ko-KR" sz="800" b="0" dirty="0">
                          <a:latin typeface="+mn-ea"/>
                          <a:ea typeface="+mn-ea"/>
                        </a:rPr>
                        <a:t>(Page60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56</a:t>
            </a:r>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448" y="908720"/>
            <a:ext cx="6564089" cy="5374800"/>
          </a:xfrm>
          <a:prstGeom prst="rect">
            <a:avLst/>
          </a:prstGeom>
        </p:spPr>
      </p:pic>
      <p:sp>
        <p:nvSpPr>
          <p:cNvPr id="9" name="타원 8">
            <a:extLst>
              <a:ext uri="{FF2B5EF4-FFF2-40B4-BE49-F238E27FC236}">
                <a16:creationId xmlns:a16="http://schemas.microsoft.com/office/drawing/2014/main" xmlns="" id="{8A5EEC94-99D8-4240-AF27-5213BE179588}"/>
              </a:ext>
            </a:extLst>
          </p:cNvPr>
          <p:cNvSpPr/>
          <p:nvPr/>
        </p:nvSpPr>
        <p:spPr>
          <a:xfrm>
            <a:off x="4336136" y="263691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8A5EEC94-99D8-4240-AF27-5213BE179588}"/>
              </a:ext>
            </a:extLst>
          </p:cNvPr>
          <p:cNvSpPr/>
          <p:nvPr/>
        </p:nvSpPr>
        <p:spPr>
          <a:xfrm>
            <a:off x="3675510" y="479715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xmlns="" id="{8A5EEC94-99D8-4240-AF27-5213BE179588}"/>
              </a:ext>
            </a:extLst>
          </p:cNvPr>
          <p:cNvSpPr/>
          <p:nvPr/>
        </p:nvSpPr>
        <p:spPr>
          <a:xfrm>
            <a:off x="3935760" y="51571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xmlns="" id="{8A5EEC94-99D8-4240-AF27-5213BE179588}"/>
              </a:ext>
            </a:extLst>
          </p:cNvPr>
          <p:cNvSpPr/>
          <p:nvPr/>
        </p:nvSpPr>
        <p:spPr>
          <a:xfrm>
            <a:off x="3431704" y="602128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Tree>
    <p:extLst>
      <p:ext uri="{BB962C8B-B14F-4D97-AF65-F5344CB8AC3E}">
        <p14:creationId xmlns:p14="http://schemas.microsoft.com/office/powerpoint/2010/main" val="859534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serviceCheck.jsp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회원가입</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xmlns=""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이용 약관 내용을 확인할 수 있는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3072083066"/>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57</a:t>
            </a:r>
            <a:endParaRPr lang="ko-KR" altLang="en-US" sz="900"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448" y="862512"/>
            <a:ext cx="6347258" cy="5374800"/>
          </a:xfrm>
          <a:prstGeom prst="rect">
            <a:avLst/>
          </a:prstGeom>
        </p:spPr>
      </p:pic>
    </p:spTree>
    <p:extLst>
      <p:ext uri="{BB962C8B-B14F-4D97-AF65-F5344CB8AC3E}">
        <p14:creationId xmlns:p14="http://schemas.microsoft.com/office/powerpoint/2010/main" val="40374247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a:t>serviceCheck2.jsp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회원가입</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xmlns=""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개인정보 이용약관 내용을 확인할 수 있는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3072083066"/>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58</a:t>
            </a:r>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894" y="836712"/>
            <a:ext cx="6347258" cy="5374800"/>
          </a:xfrm>
          <a:prstGeom prst="rect">
            <a:avLst/>
          </a:prstGeom>
        </p:spPr>
      </p:pic>
    </p:spTree>
    <p:extLst>
      <p:ext uri="{BB962C8B-B14F-4D97-AF65-F5344CB8AC3E}">
        <p14:creationId xmlns:p14="http://schemas.microsoft.com/office/powerpoint/2010/main" val="2872819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xmlns="" id="{683ED0D4-343F-4AC4-936C-4771ADDE3DEC}"/>
              </a:ext>
            </a:extLst>
          </p:cNvPr>
          <p:cNvSpPr>
            <a:spLocks noGrp="1"/>
          </p:cNvSpPr>
          <p:nvPr>
            <p:ph type="title"/>
          </p:nvPr>
        </p:nvSpPr>
        <p:spPr/>
        <p:txBody>
          <a:bodyPr/>
          <a:lstStyle/>
          <a:p>
            <a:r>
              <a:rPr lang="ko-KR" altLang="en-US" dirty="0"/>
              <a:t>로그인</a:t>
            </a:r>
          </a:p>
        </p:txBody>
      </p:sp>
      <p:sp>
        <p:nvSpPr>
          <p:cNvPr id="4" name="텍스트 개체 틀 3">
            <a:extLst>
              <a:ext uri="{FF2B5EF4-FFF2-40B4-BE49-F238E27FC236}">
                <a16:creationId xmlns:a16="http://schemas.microsoft.com/office/drawing/2014/main" xmlns="" id="{566248F4-75FF-4781-B7FF-A6FE901E2D68}"/>
              </a:ext>
            </a:extLst>
          </p:cNvPr>
          <p:cNvSpPr>
            <a:spLocks noGrp="1"/>
          </p:cNvSpPr>
          <p:nvPr>
            <p:ph type="body" sz="quarter" idx="10"/>
          </p:nvPr>
        </p:nvSpPr>
        <p:spPr/>
        <p:txBody>
          <a:bodyPr/>
          <a:lstStyle/>
          <a:p>
            <a:r>
              <a:rPr lang="ko-KR" altLang="en-US" dirty="0" err="1"/>
              <a:t>로그인을</a:t>
            </a:r>
            <a:r>
              <a:rPr lang="ko-KR" altLang="en-US" dirty="0"/>
              <a:t> 할 수 있는 페이지입니다</a:t>
            </a:r>
            <a:r>
              <a:rPr lang="en-US" altLang="ko-KR" dirty="0"/>
              <a:t>.</a:t>
            </a:r>
            <a:endParaRPr lang="ko-KR" altLang="en-US" dirty="0"/>
          </a:p>
        </p:txBody>
      </p:sp>
    </p:spTree>
    <p:extLst>
      <p:ext uri="{BB962C8B-B14F-4D97-AF65-F5344CB8AC3E}">
        <p14:creationId xmlns:p14="http://schemas.microsoft.com/office/powerpoint/2010/main" val="3746421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login.jsp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로그인</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nvGraphicFramePr>
        <p:xfrm>
          <a:off x="8688288" y="476672"/>
          <a:ext cx="3384376" cy="167079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가입하신 아이디와 비밀번호를 입력하여 로그인하는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아이디 와 비밀번호 찾기 페이지로 이동하는 페이지</a:t>
                      </a:r>
                      <a:endParaRPr lang="en-US" altLang="ko-KR" sz="800" b="0" dirty="0">
                        <a:latin typeface="+mn-ea"/>
                        <a:ea typeface="+mn-ea"/>
                      </a:endParaRPr>
                    </a:p>
                    <a:p>
                      <a:pPr algn="just" latinLnBrk="1">
                        <a:lnSpc>
                          <a:spcPct val="120000"/>
                        </a:lnSpc>
                      </a:pPr>
                      <a:r>
                        <a:rPr lang="ko-KR" altLang="en-US" sz="800" b="0" dirty="0">
                          <a:latin typeface="+mn-ea"/>
                          <a:ea typeface="+mn-ea"/>
                        </a:rPr>
                        <a:t>입니다</a:t>
                      </a:r>
                      <a:r>
                        <a:rPr lang="en-US" altLang="ko-KR" sz="800" b="0" dirty="0">
                          <a:latin typeface="+mn-ea"/>
                          <a:ea typeface="+mn-ea"/>
                        </a:rPr>
                        <a:t>(Page62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메인 페이지로 이동합니다</a:t>
                      </a:r>
                      <a:r>
                        <a:rPr kumimoji="1" lang="en-US" altLang="ko-KR" sz="800" dirty="0">
                          <a:solidFill>
                            <a:schemeClr val="tx1"/>
                          </a:solidFill>
                          <a:latin typeface="+mn-ea"/>
                        </a:rPr>
                        <a:t>(Page49</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60</a:t>
            </a:r>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7984771" cy="4608244"/>
          </a:xfrm>
          <a:prstGeom prst="rect">
            <a:avLst/>
          </a:prstGeom>
        </p:spPr>
      </p:pic>
      <p:sp>
        <p:nvSpPr>
          <p:cNvPr id="9" name="타원 8">
            <a:extLst>
              <a:ext uri="{FF2B5EF4-FFF2-40B4-BE49-F238E27FC236}">
                <a16:creationId xmlns:a16="http://schemas.microsoft.com/office/drawing/2014/main" xmlns="" id="{8A5EEC94-99D8-4240-AF27-5213BE179588}"/>
              </a:ext>
            </a:extLst>
          </p:cNvPr>
          <p:cNvSpPr/>
          <p:nvPr/>
        </p:nvSpPr>
        <p:spPr>
          <a:xfrm>
            <a:off x="3719736" y="386104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8A5EEC94-99D8-4240-AF27-5213BE179588}"/>
              </a:ext>
            </a:extLst>
          </p:cNvPr>
          <p:cNvSpPr/>
          <p:nvPr/>
        </p:nvSpPr>
        <p:spPr>
          <a:xfrm>
            <a:off x="3215680" y="429309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766103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xmlns="" id="{683ED0D4-343F-4AC4-936C-4771ADDE3DEC}"/>
              </a:ext>
            </a:extLst>
          </p:cNvPr>
          <p:cNvSpPr>
            <a:spLocks noGrp="1"/>
          </p:cNvSpPr>
          <p:nvPr>
            <p:ph type="title"/>
          </p:nvPr>
        </p:nvSpPr>
        <p:spPr/>
        <p:txBody>
          <a:bodyPr/>
          <a:lstStyle/>
          <a:p>
            <a:r>
              <a:rPr lang="ko-KR" altLang="en-US" dirty="0"/>
              <a:t>아이디 찾기와 비밀번호 찾기</a:t>
            </a:r>
            <a:r>
              <a:rPr lang="en-US" altLang="ko-KR" dirty="0"/>
              <a:t>, </a:t>
            </a:r>
            <a:r>
              <a:rPr lang="ko-KR" altLang="en-US" dirty="0"/>
              <a:t>비밀번호 변경</a:t>
            </a:r>
          </a:p>
        </p:txBody>
      </p:sp>
      <p:sp>
        <p:nvSpPr>
          <p:cNvPr id="4" name="텍스트 개체 틀 3">
            <a:extLst>
              <a:ext uri="{FF2B5EF4-FFF2-40B4-BE49-F238E27FC236}">
                <a16:creationId xmlns:a16="http://schemas.microsoft.com/office/drawing/2014/main" xmlns="" id="{566248F4-75FF-4781-B7FF-A6FE901E2D68}"/>
              </a:ext>
            </a:extLst>
          </p:cNvPr>
          <p:cNvSpPr>
            <a:spLocks noGrp="1"/>
          </p:cNvSpPr>
          <p:nvPr>
            <p:ph type="body" sz="quarter" idx="10"/>
          </p:nvPr>
        </p:nvSpPr>
        <p:spPr/>
        <p:txBody>
          <a:bodyPr/>
          <a:lstStyle/>
          <a:p>
            <a:r>
              <a:rPr lang="ko-KR" altLang="en-US" dirty="0"/>
              <a:t>아이디 찾기와 비밀번호 찾기</a:t>
            </a:r>
            <a:r>
              <a:rPr lang="en-US" altLang="ko-KR" dirty="0"/>
              <a:t>, </a:t>
            </a:r>
            <a:r>
              <a:rPr lang="ko-KR" altLang="en-US" dirty="0"/>
              <a:t>비밀번호 변경 페이지입니다</a:t>
            </a:r>
            <a:r>
              <a:rPr lang="en-US" altLang="ko-KR" dirty="0"/>
              <a:t>.</a:t>
            </a:r>
            <a:r>
              <a:rPr lang="ko-KR" altLang="en-US" dirty="0"/>
              <a:t> </a:t>
            </a:r>
          </a:p>
        </p:txBody>
      </p:sp>
    </p:spTree>
    <p:extLst>
      <p:ext uri="{BB962C8B-B14F-4D97-AF65-F5344CB8AC3E}">
        <p14:creationId xmlns:p14="http://schemas.microsoft.com/office/powerpoint/2010/main" val="3763680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84FE7BD8-CFC6-4079-BAE3-BDDFC826F1C7}"/>
              </a:ext>
            </a:extLst>
          </p:cNvPr>
          <p:cNvSpPr>
            <a:spLocks noGrp="1"/>
          </p:cNvSpPr>
          <p:nvPr>
            <p:ph type="title"/>
          </p:nvPr>
        </p:nvSpPr>
        <p:spPr/>
        <p:txBody>
          <a:bodyPr/>
          <a:lstStyle/>
          <a:p>
            <a:r>
              <a:rPr lang="ko-KR" altLang="en-US" dirty="0"/>
              <a:t>서비스 개요</a:t>
            </a:r>
          </a:p>
        </p:txBody>
      </p:sp>
      <p:graphicFrame>
        <p:nvGraphicFramePr>
          <p:cNvPr id="3" name="표 2">
            <a:extLst>
              <a:ext uri="{FF2B5EF4-FFF2-40B4-BE49-F238E27FC236}">
                <a16:creationId xmlns:a16="http://schemas.microsoft.com/office/drawing/2014/main" xmlns="" id="{2597D4FB-0C0F-4941-887D-E5E16C17540A}"/>
              </a:ext>
            </a:extLst>
          </p:cNvPr>
          <p:cNvGraphicFramePr>
            <a:graphicFrameLocks noGrp="1"/>
          </p:cNvGraphicFramePr>
          <p:nvPr>
            <p:extLst>
              <p:ext uri="{D42A27DB-BD31-4B8C-83A1-F6EECF244321}">
                <p14:modId xmlns:p14="http://schemas.microsoft.com/office/powerpoint/2010/main" val="2232479706"/>
              </p:ext>
            </p:extLst>
          </p:nvPr>
        </p:nvGraphicFramePr>
        <p:xfrm>
          <a:off x="1055440" y="978854"/>
          <a:ext cx="9838393" cy="5409765"/>
        </p:xfrm>
        <a:graphic>
          <a:graphicData uri="http://schemas.openxmlformats.org/drawingml/2006/table">
            <a:tbl>
              <a:tblPr>
                <a:tableStyleId>{5C22544A-7EE6-4342-B048-85BDC9FD1C3A}</a:tableStyleId>
              </a:tblPr>
              <a:tblGrid>
                <a:gridCol w="1318078">
                  <a:extLst>
                    <a:ext uri="{9D8B030D-6E8A-4147-A177-3AD203B41FA5}">
                      <a16:colId xmlns:a16="http://schemas.microsoft.com/office/drawing/2014/main" xmlns="" val="20000"/>
                    </a:ext>
                  </a:extLst>
                </a:gridCol>
                <a:gridCol w="282606">
                  <a:extLst>
                    <a:ext uri="{9D8B030D-6E8A-4147-A177-3AD203B41FA5}">
                      <a16:colId xmlns:a16="http://schemas.microsoft.com/office/drawing/2014/main" xmlns="" val="20005"/>
                    </a:ext>
                  </a:extLst>
                </a:gridCol>
                <a:gridCol w="282606">
                  <a:extLst>
                    <a:ext uri="{9D8B030D-6E8A-4147-A177-3AD203B41FA5}">
                      <a16:colId xmlns:a16="http://schemas.microsoft.com/office/drawing/2014/main" xmlns="" val="1932864301"/>
                    </a:ext>
                  </a:extLst>
                </a:gridCol>
                <a:gridCol w="282606">
                  <a:extLst>
                    <a:ext uri="{9D8B030D-6E8A-4147-A177-3AD203B41FA5}">
                      <a16:colId xmlns:a16="http://schemas.microsoft.com/office/drawing/2014/main" xmlns="" val="627806087"/>
                    </a:ext>
                  </a:extLst>
                </a:gridCol>
                <a:gridCol w="282606">
                  <a:extLst>
                    <a:ext uri="{9D8B030D-6E8A-4147-A177-3AD203B41FA5}">
                      <a16:colId xmlns:a16="http://schemas.microsoft.com/office/drawing/2014/main" xmlns="" val="371778404"/>
                    </a:ext>
                  </a:extLst>
                </a:gridCol>
                <a:gridCol w="282606">
                  <a:extLst>
                    <a:ext uri="{9D8B030D-6E8A-4147-A177-3AD203B41FA5}">
                      <a16:colId xmlns:a16="http://schemas.microsoft.com/office/drawing/2014/main" xmlns="" val="305405284"/>
                    </a:ext>
                  </a:extLst>
                </a:gridCol>
                <a:gridCol w="282606">
                  <a:extLst>
                    <a:ext uri="{9D8B030D-6E8A-4147-A177-3AD203B41FA5}">
                      <a16:colId xmlns:a16="http://schemas.microsoft.com/office/drawing/2014/main" xmlns="" val="29543921"/>
                    </a:ext>
                  </a:extLst>
                </a:gridCol>
                <a:gridCol w="282606">
                  <a:extLst>
                    <a:ext uri="{9D8B030D-6E8A-4147-A177-3AD203B41FA5}">
                      <a16:colId xmlns:a16="http://schemas.microsoft.com/office/drawing/2014/main" xmlns="" val="4273928552"/>
                    </a:ext>
                  </a:extLst>
                </a:gridCol>
                <a:gridCol w="282606">
                  <a:extLst>
                    <a:ext uri="{9D8B030D-6E8A-4147-A177-3AD203B41FA5}">
                      <a16:colId xmlns:a16="http://schemas.microsoft.com/office/drawing/2014/main" xmlns="" val="844272191"/>
                    </a:ext>
                  </a:extLst>
                </a:gridCol>
                <a:gridCol w="263843">
                  <a:extLst>
                    <a:ext uri="{9D8B030D-6E8A-4147-A177-3AD203B41FA5}">
                      <a16:colId xmlns:a16="http://schemas.microsoft.com/office/drawing/2014/main" xmlns="" val="1347387674"/>
                    </a:ext>
                  </a:extLst>
                </a:gridCol>
                <a:gridCol w="282606">
                  <a:extLst>
                    <a:ext uri="{9D8B030D-6E8A-4147-A177-3AD203B41FA5}">
                      <a16:colId xmlns:a16="http://schemas.microsoft.com/office/drawing/2014/main" xmlns="" val="1781131391"/>
                    </a:ext>
                  </a:extLst>
                </a:gridCol>
                <a:gridCol w="282606">
                  <a:extLst>
                    <a:ext uri="{9D8B030D-6E8A-4147-A177-3AD203B41FA5}">
                      <a16:colId xmlns:a16="http://schemas.microsoft.com/office/drawing/2014/main" xmlns="" val="384615516"/>
                    </a:ext>
                  </a:extLst>
                </a:gridCol>
                <a:gridCol w="282606">
                  <a:extLst>
                    <a:ext uri="{9D8B030D-6E8A-4147-A177-3AD203B41FA5}">
                      <a16:colId xmlns:a16="http://schemas.microsoft.com/office/drawing/2014/main" xmlns="" val="2585931872"/>
                    </a:ext>
                  </a:extLst>
                </a:gridCol>
                <a:gridCol w="282606">
                  <a:extLst>
                    <a:ext uri="{9D8B030D-6E8A-4147-A177-3AD203B41FA5}">
                      <a16:colId xmlns:a16="http://schemas.microsoft.com/office/drawing/2014/main" xmlns="" val="1608020694"/>
                    </a:ext>
                  </a:extLst>
                </a:gridCol>
                <a:gridCol w="282606">
                  <a:extLst>
                    <a:ext uri="{9D8B030D-6E8A-4147-A177-3AD203B41FA5}">
                      <a16:colId xmlns:a16="http://schemas.microsoft.com/office/drawing/2014/main" xmlns="" val="4164423105"/>
                    </a:ext>
                  </a:extLst>
                </a:gridCol>
                <a:gridCol w="282606">
                  <a:extLst>
                    <a:ext uri="{9D8B030D-6E8A-4147-A177-3AD203B41FA5}">
                      <a16:colId xmlns:a16="http://schemas.microsoft.com/office/drawing/2014/main" xmlns="" val="3233058977"/>
                    </a:ext>
                  </a:extLst>
                </a:gridCol>
                <a:gridCol w="282606">
                  <a:extLst>
                    <a:ext uri="{9D8B030D-6E8A-4147-A177-3AD203B41FA5}">
                      <a16:colId xmlns:a16="http://schemas.microsoft.com/office/drawing/2014/main" xmlns="" val="2889151618"/>
                    </a:ext>
                  </a:extLst>
                </a:gridCol>
                <a:gridCol w="282606">
                  <a:extLst>
                    <a:ext uri="{9D8B030D-6E8A-4147-A177-3AD203B41FA5}">
                      <a16:colId xmlns:a16="http://schemas.microsoft.com/office/drawing/2014/main" xmlns="" val="560411669"/>
                    </a:ext>
                  </a:extLst>
                </a:gridCol>
                <a:gridCol w="282606">
                  <a:extLst>
                    <a:ext uri="{9D8B030D-6E8A-4147-A177-3AD203B41FA5}">
                      <a16:colId xmlns:a16="http://schemas.microsoft.com/office/drawing/2014/main" xmlns="" val="3884846165"/>
                    </a:ext>
                  </a:extLst>
                </a:gridCol>
                <a:gridCol w="282606">
                  <a:extLst>
                    <a:ext uri="{9D8B030D-6E8A-4147-A177-3AD203B41FA5}">
                      <a16:colId xmlns:a16="http://schemas.microsoft.com/office/drawing/2014/main" xmlns="" val="1129982004"/>
                    </a:ext>
                  </a:extLst>
                </a:gridCol>
                <a:gridCol w="282606">
                  <a:extLst>
                    <a:ext uri="{9D8B030D-6E8A-4147-A177-3AD203B41FA5}">
                      <a16:colId xmlns:a16="http://schemas.microsoft.com/office/drawing/2014/main" xmlns="" val="921361012"/>
                    </a:ext>
                  </a:extLst>
                </a:gridCol>
                <a:gridCol w="282606">
                  <a:extLst>
                    <a:ext uri="{9D8B030D-6E8A-4147-A177-3AD203B41FA5}">
                      <a16:colId xmlns:a16="http://schemas.microsoft.com/office/drawing/2014/main" xmlns="" val="1082313226"/>
                    </a:ext>
                  </a:extLst>
                </a:gridCol>
                <a:gridCol w="282606">
                  <a:extLst>
                    <a:ext uri="{9D8B030D-6E8A-4147-A177-3AD203B41FA5}">
                      <a16:colId xmlns:a16="http://schemas.microsoft.com/office/drawing/2014/main" xmlns="" val="3555641462"/>
                    </a:ext>
                  </a:extLst>
                </a:gridCol>
                <a:gridCol w="282606">
                  <a:extLst>
                    <a:ext uri="{9D8B030D-6E8A-4147-A177-3AD203B41FA5}">
                      <a16:colId xmlns:a16="http://schemas.microsoft.com/office/drawing/2014/main" xmlns="" val="2046748408"/>
                    </a:ext>
                  </a:extLst>
                </a:gridCol>
                <a:gridCol w="313055">
                  <a:extLst>
                    <a:ext uri="{9D8B030D-6E8A-4147-A177-3AD203B41FA5}">
                      <a16:colId xmlns:a16="http://schemas.microsoft.com/office/drawing/2014/main" xmlns="" val="61301162"/>
                    </a:ext>
                  </a:extLst>
                </a:gridCol>
                <a:gridCol w="282606">
                  <a:extLst>
                    <a:ext uri="{9D8B030D-6E8A-4147-A177-3AD203B41FA5}">
                      <a16:colId xmlns:a16="http://schemas.microsoft.com/office/drawing/2014/main" xmlns="" val="151961678"/>
                    </a:ext>
                  </a:extLst>
                </a:gridCol>
                <a:gridCol w="313055">
                  <a:extLst>
                    <a:ext uri="{9D8B030D-6E8A-4147-A177-3AD203B41FA5}">
                      <a16:colId xmlns:a16="http://schemas.microsoft.com/office/drawing/2014/main" xmlns="" val="3307757913"/>
                    </a:ext>
                  </a:extLst>
                </a:gridCol>
                <a:gridCol w="282606">
                  <a:extLst>
                    <a:ext uri="{9D8B030D-6E8A-4147-A177-3AD203B41FA5}">
                      <a16:colId xmlns:a16="http://schemas.microsoft.com/office/drawing/2014/main" xmlns="" val="2537069362"/>
                    </a:ext>
                  </a:extLst>
                </a:gridCol>
                <a:gridCol w="282606">
                  <a:extLst>
                    <a:ext uri="{9D8B030D-6E8A-4147-A177-3AD203B41FA5}">
                      <a16:colId xmlns:a16="http://schemas.microsoft.com/office/drawing/2014/main" xmlns="" val="3220850051"/>
                    </a:ext>
                  </a:extLst>
                </a:gridCol>
                <a:gridCol w="282606">
                  <a:extLst>
                    <a:ext uri="{9D8B030D-6E8A-4147-A177-3AD203B41FA5}">
                      <a16:colId xmlns:a16="http://schemas.microsoft.com/office/drawing/2014/main" xmlns="" val="4047037587"/>
                    </a:ext>
                  </a:extLst>
                </a:gridCol>
                <a:gridCol w="282606">
                  <a:extLst>
                    <a:ext uri="{9D8B030D-6E8A-4147-A177-3AD203B41FA5}">
                      <a16:colId xmlns:a16="http://schemas.microsoft.com/office/drawing/2014/main" xmlns="" val="1193031526"/>
                    </a:ext>
                  </a:extLst>
                </a:gridCol>
              </a:tblGrid>
              <a:tr h="260216">
                <a:tc>
                  <a:txBody>
                    <a:bodyPr/>
                    <a:lstStyle/>
                    <a:p>
                      <a:pPr algn="ctr" latinLnBrk="1"/>
                      <a:r>
                        <a:rPr lang="ko-KR" altLang="en-US" sz="1000" b="1" dirty="0">
                          <a:solidFill>
                            <a:schemeClr val="tx1"/>
                          </a:solidFill>
                        </a:rPr>
                        <a:t>구분</a:t>
                      </a:r>
                    </a:p>
                  </a:txBody>
                  <a:tcPr anchor="ctr">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gridSpan="30">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000" b="1" dirty="0">
                          <a:solidFill>
                            <a:schemeClr val="tx1"/>
                          </a:solidFill>
                        </a:rPr>
                        <a:t>내용</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0"/>
                  </a:ext>
                </a:extLst>
              </a:tr>
              <a:tr h="551915">
                <a:tc>
                  <a:txBody>
                    <a:bodyPr/>
                    <a:lstStyle/>
                    <a:p>
                      <a:pPr algn="ctr" latinLnBrk="1">
                        <a:lnSpc>
                          <a:spcPct val="120000"/>
                        </a:lnSpc>
                      </a:pPr>
                      <a:r>
                        <a:rPr lang="ko-KR" altLang="en-US" sz="900" dirty="0">
                          <a:solidFill>
                            <a:schemeClr val="tx1"/>
                          </a:solidFill>
                          <a:latin typeface="+mn-ea"/>
                          <a:ea typeface="+mn-ea"/>
                        </a:rPr>
                        <a:t>기획배경</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헬스에 입문하거나 정보가 부족한 현대인이 많습니다</a:t>
                      </a:r>
                      <a:r>
                        <a:rPr lang="en-US" altLang="ko-KR" sz="900" dirty="0">
                          <a:solidFill>
                            <a:schemeClr val="tx1"/>
                          </a:solidFill>
                          <a:latin typeface="+mn-ea"/>
                          <a:ea typeface="+mn-ea"/>
                        </a:rPr>
                        <a:t>.</a:t>
                      </a:r>
                      <a:r>
                        <a:rPr lang="en-US" altLang="ko-KR" sz="900" baseline="0" dirty="0">
                          <a:solidFill>
                            <a:schemeClr val="tx1"/>
                          </a:solidFill>
                          <a:latin typeface="+mn-ea"/>
                          <a:ea typeface="+mn-ea"/>
                        </a:rPr>
                        <a:t> </a:t>
                      </a:r>
                      <a:r>
                        <a:rPr lang="ko-KR" altLang="en-US" sz="900" dirty="0">
                          <a:solidFill>
                            <a:schemeClr val="tx1"/>
                          </a:solidFill>
                          <a:latin typeface="+mn-ea"/>
                          <a:ea typeface="+mn-ea"/>
                        </a:rPr>
                        <a:t>트레이너와 소비자</a:t>
                      </a:r>
                      <a:r>
                        <a:rPr lang="ko-KR" altLang="en-US" sz="900" baseline="0" dirty="0">
                          <a:solidFill>
                            <a:schemeClr val="tx1"/>
                          </a:solidFill>
                          <a:latin typeface="+mn-ea"/>
                          <a:ea typeface="+mn-ea"/>
                        </a:rPr>
                        <a:t> 간 소통할 수 있는</a:t>
                      </a:r>
                      <a:r>
                        <a:rPr lang="ko-KR" altLang="en-US" sz="900" dirty="0">
                          <a:solidFill>
                            <a:schemeClr val="tx1"/>
                          </a:solidFill>
                          <a:latin typeface="+mn-ea"/>
                          <a:ea typeface="+mn-ea"/>
                        </a:rPr>
                        <a:t> 사이트가 필요하다고 생각했습니다</a:t>
                      </a:r>
                      <a:r>
                        <a:rPr lang="en-US" altLang="ko-KR" sz="900" dirty="0">
                          <a:solidFill>
                            <a:schemeClr val="tx1"/>
                          </a:solidFill>
                          <a:latin typeface="+mn-ea"/>
                          <a:ea typeface="+mn-ea"/>
                        </a:rPr>
                        <a:t>.</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1"/>
                  </a:ext>
                </a:extLst>
              </a:tr>
              <a:tr h="504056">
                <a:tc>
                  <a:txBody>
                    <a:bodyPr/>
                    <a:lstStyle/>
                    <a:p>
                      <a:pPr algn="ctr" latinLnBrk="1">
                        <a:lnSpc>
                          <a:spcPct val="120000"/>
                        </a:lnSpc>
                      </a:pPr>
                      <a:r>
                        <a:rPr lang="ko-KR" altLang="en-US" sz="900" dirty="0">
                          <a:solidFill>
                            <a:schemeClr val="tx1"/>
                          </a:solidFill>
                          <a:latin typeface="+mn-ea"/>
                          <a:ea typeface="+mn-ea"/>
                        </a:rPr>
                        <a:t>기획목적</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오프라인에서의 </a:t>
                      </a:r>
                      <a:r>
                        <a:rPr lang="en-US" altLang="ko-KR" sz="900" dirty="0">
                          <a:solidFill>
                            <a:schemeClr val="tx1"/>
                          </a:solidFill>
                          <a:latin typeface="+mn-ea"/>
                          <a:ea typeface="+mn-ea"/>
                        </a:rPr>
                        <a:t>PT</a:t>
                      </a:r>
                      <a:r>
                        <a:rPr lang="ko-KR" altLang="en-US" sz="900" dirty="0">
                          <a:solidFill>
                            <a:schemeClr val="tx1"/>
                          </a:solidFill>
                          <a:latin typeface="+mn-ea"/>
                          <a:ea typeface="+mn-ea"/>
                        </a:rPr>
                        <a:t>시스템의 단점을 보완하여 온라인과 오프라인을 연결하는 </a:t>
                      </a:r>
                      <a:r>
                        <a:rPr lang="en-US" altLang="ko-KR" sz="900" dirty="0">
                          <a:solidFill>
                            <a:schemeClr val="tx1"/>
                          </a:solidFill>
                          <a:latin typeface="+mn-ea"/>
                          <a:ea typeface="+mn-ea"/>
                        </a:rPr>
                        <a:t>O2O(online to offline) </a:t>
                      </a:r>
                      <a:r>
                        <a:rPr lang="ko-KR" altLang="en-US" sz="900" dirty="0">
                          <a:solidFill>
                            <a:schemeClr val="tx1"/>
                          </a:solidFill>
                          <a:latin typeface="+mn-ea"/>
                          <a:ea typeface="+mn-ea"/>
                        </a:rPr>
                        <a:t>서비스를 구축하고자 합니다</a:t>
                      </a:r>
                      <a:r>
                        <a:rPr lang="en-US" altLang="ko-KR" sz="900" dirty="0">
                          <a:solidFill>
                            <a:schemeClr val="tx1"/>
                          </a:solidFill>
                          <a:latin typeface="+mn-ea"/>
                          <a:ea typeface="+mn-ea"/>
                        </a:rPr>
                        <a:t>.</a:t>
                      </a:r>
                    </a:p>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기회를 잃은 트레이너들에게는 기회를 그리고 소비자들에게는 편의를 주려고 합니다</a:t>
                      </a:r>
                      <a:r>
                        <a:rPr lang="en-US" altLang="ko-KR" sz="900" dirty="0">
                          <a:solidFill>
                            <a:schemeClr val="tx1"/>
                          </a:solidFill>
                          <a:latin typeface="+mn-ea"/>
                          <a:ea typeface="+mn-ea"/>
                        </a:rPr>
                        <a:t>.</a:t>
                      </a:r>
                    </a:p>
                    <a:p>
                      <a:pPr marL="171450" marR="0" lvl="0" indent="-171450" algn="just" defTabSz="914400" rtl="0" eaLnBrk="1" fontAlgn="auto" latinLnBrk="1" hangingPunct="1">
                        <a:lnSpc>
                          <a:spcPct val="130000"/>
                        </a:lnSpc>
                        <a:spcBef>
                          <a:spcPts val="0"/>
                        </a:spcBef>
                        <a:spcAft>
                          <a:spcPts val="0"/>
                        </a:spcAft>
                        <a:buClrTx/>
                        <a:buSzTx/>
                        <a:buFont typeface="Arial" panose="020B0604020202020204" pitchFamily="34" charset="0"/>
                        <a:buChar char="•"/>
                        <a:tabLst/>
                        <a:defRPr/>
                      </a:pPr>
                      <a:r>
                        <a:rPr lang="ko-KR" altLang="en-US" sz="900" dirty="0">
                          <a:solidFill>
                            <a:schemeClr val="tx1"/>
                          </a:solidFill>
                          <a:latin typeface="+mn-ea"/>
                          <a:ea typeface="+mn-ea"/>
                        </a:rPr>
                        <a:t>코로나로 인해 일자리가 줄어든 트레이너들</a:t>
                      </a:r>
                      <a:r>
                        <a:rPr lang="en-US" altLang="ko-KR" sz="900" dirty="0">
                          <a:solidFill>
                            <a:schemeClr val="tx1"/>
                          </a:solidFill>
                          <a:latin typeface="+mn-ea"/>
                          <a:ea typeface="+mn-ea"/>
                        </a:rPr>
                        <a:t>,</a:t>
                      </a:r>
                      <a:r>
                        <a:rPr lang="ko-KR" altLang="en-US" sz="900" dirty="0">
                          <a:solidFill>
                            <a:schemeClr val="tx1"/>
                          </a:solidFill>
                          <a:latin typeface="+mn-ea"/>
                          <a:ea typeface="+mn-ea"/>
                        </a:rPr>
                        <a:t> 오프라인에서 </a:t>
                      </a:r>
                      <a:r>
                        <a:rPr lang="en-US" altLang="ko-KR" sz="900" dirty="0">
                          <a:solidFill>
                            <a:schemeClr val="tx1"/>
                          </a:solidFill>
                          <a:latin typeface="+mn-ea"/>
                          <a:ea typeface="+mn-ea"/>
                        </a:rPr>
                        <a:t>PT</a:t>
                      </a:r>
                      <a:r>
                        <a:rPr lang="ko-KR" altLang="en-US" sz="900" dirty="0">
                          <a:solidFill>
                            <a:schemeClr val="tx1"/>
                          </a:solidFill>
                          <a:latin typeface="+mn-ea"/>
                          <a:ea typeface="+mn-ea"/>
                        </a:rPr>
                        <a:t>가 부담스러운 소비자들을 고려했습니다</a:t>
                      </a:r>
                      <a:r>
                        <a:rPr lang="en-US" altLang="ko-KR" sz="900" dirty="0">
                          <a:solidFill>
                            <a:schemeClr val="tx1"/>
                          </a:solidFill>
                          <a:latin typeface="+mn-ea"/>
                          <a:ea typeface="+mn-ea"/>
                        </a:rPr>
                        <a:t>.</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2"/>
                  </a:ext>
                </a:extLst>
              </a:tr>
              <a:tr h="504056">
                <a:tc>
                  <a:txBody>
                    <a:bodyPr/>
                    <a:lstStyle/>
                    <a:p>
                      <a:pPr algn="ctr" latinLnBrk="1">
                        <a:lnSpc>
                          <a:spcPct val="120000"/>
                        </a:lnSpc>
                      </a:pPr>
                      <a:r>
                        <a:rPr lang="ko-KR" altLang="en-US" sz="900" dirty="0">
                          <a:solidFill>
                            <a:schemeClr val="tx1"/>
                          </a:solidFill>
                          <a:latin typeface="+mn-ea"/>
                          <a:ea typeface="+mn-ea"/>
                        </a:rPr>
                        <a:t>기대효과</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다양한 트레이너들이 많은 기회를 얻어 양질의 서비스를 제공하는 사이트를 제공</a:t>
                      </a:r>
                      <a:endParaRPr lang="en-US" altLang="ko-KR" sz="900" dirty="0">
                        <a:solidFill>
                          <a:schemeClr val="tx1"/>
                        </a:solidFill>
                        <a:latin typeface="+mn-ea"/>
                        <a:ea typeface="+mn-ea"/>
                      </a:endParaRPr>
                    </a:p>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본 사이트를 통해 다양한 서비스를 선택할 수 있는 소비환경 구축</a:t>
                      </a:r>
                      <a:endParaRPr lang="en-US" altLang="ko-KR" sz="900" dirty="0">
                        <a:solidFill>
                          <a:schemeClr val="tx1"/>
                        </a:solidFill>
                        <a:latin typeface="+mn-ea"/>
                        <a:ea typeface="+mn-ea"/>
                      </a:endParaRPr>
                    </a:p>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자국민의 체력을 증진</a:t>
                      </a:r>
                      <a:endParaRPr lang="en-US" altLang="ko-KR"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3"/>
                  </a:ext>
                </a:extLst>
              </a:tr>
              <a:tr h="252028">
                <a:tc>
                  <a:txBody>
                    <a:bodyPr/>
                    <a:lstStyle/>
                    <a:p>
                      <a:pPr algn="ctr" latinLnBrk="1">
                        <a:lnSpc>
                          <a:spcPct val="120000"/>
                        </a:lnSpc>
                      </a:pPr>
                      <a:r>
                        <a:rPr lang="ko-KR" altLang="en-US" sz="900" dirty="0">
                          <a:solidFill>
                            <a:schemeClr val="tx1"/>
                          </a:solidFill>
                          <a:latin typeface="+mn-ea"/>
                          <a:ea typeface="+mn-ea"/>
                        </a:rPr>
                        <a:t>기능요약</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트레이너가 온라인을 통해 등록을 하면 소비자들은 본인의 운동성향에 맞는 트레이너들을 선택해 결제를 하고 오프라인에서 </a:t>
                      </a:r>
                      <a:r>
                        <a:rPr lang="en-US" altLang="ko-KR" sz="900" dirty="0">
                          <a:solidFill>
                            <a:schemeClr val="tx1"/>
                          </a:solidFill>
                          <a:latin typeface="+mn-ea"/>
                          <a:ea typeface="+mn-ea"/>
                        </a:rPr>
                        <a:t>PT</a:t>
                      </a:r>
                      <a:r>
                        <a:rPr lang="ko-KR" altLang="en-US" sz="900" dirty="0">
                          <a:solidFill>
                            <a:schemeClr val="tx1"/>
                          </a:solidFill>
                          <a:latin typeface="+mn-ea"/>
                          <a:ea typeface="+mn-ea"/>
                        </a:rPr>
                        <a:t>서비스를 받을 수 있습니다</a:t>
                      </a:r>
                      <a:r>
                        <a:rPr lang="en-US" altLang="ko-KR" sz="900" dirty="0">
                          <a:solidFill>
                            <a:schemeClr val="tx1"/>
                          </a:solidFill>
                          <a:latin typeface="+mn-ea"/>
                          <a:ea typeface="+mn-ea"/>
                        </a:rPr>
                        <a:t>.</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3921827172"/>
                  </a:ext>
                </a:extLst>
              </a:tr>
              <a:tr h="0">
                <a:tc>
                  <a:txBody>
                    <a:bodyPr/>
                    <a:lstStyle/>
                    <a:p>
                      <a:pPr marL="0" marR="0" indent="0" algn="ctr" defTabSz="914400" rtl="0" eaLnBrk="1" fontAlgn="auto" latinLnBrk="1" hangingPunct="1">
                        <a:lnSpc>
                          <a:spcPct val="120000"/>
                        </a:lnSpc>
                        <a:spcBef>
                          <a:spcPts val="0"/>
                        </a:spcBef>
                        <a:spcAft>
                          <a:spcPts val="0"/>
                        </a:spcAft>
                        <a:buClrTx/>
                        <a:buSzTx/>
                        <a:buFontTx/>
                        <a:buNone/>
                        <a:tabLst/>
                        <a:defRPr/>
                      </a:pPr>
                      <a:r>
                        <a:rPr lang="ko-KR" altLang="en-US" sz="900" dirty="0">
                          <a:solidFill>
                            <a:schemeClr val="tx1"/>
                          </a:solidFill>
                          <a:latin typeface="+mn-ea"/>
                          <a:ea typeface="+mn-ea"/>
                        </a:rPr>
                        <a:t>개발환경</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marR="0" indent="-171450" algn="just" defTabSz="914400" rtl="0" eaLnBrk="1" fontAlgn="auto" latinLnBrk="1" hangingPunct="1">
                        <a:lnSpc>
                          <a:spcPct val="130000"/>
                        </a:lnSpc>
                        <a:spcBef>
                          <a:spcPts val="0"/>
                        </a:spcBef>
                        <a:spcAft>
                          <a:spcPts val="0"/>
                        </a:spcAft>
                        <a:buClrTx/>
                        <a:buSzTx/>
                        <a:buFont typeface="Arial" panose="020B0604020202020204" pitchFamily="34" charset="0"/>
                        <a:buChar char="•"/>
                        <a:tabLst/>
                        <a:defRPr/>
                      </a:pPr>
                      <a:r>
                        <a:rPr lang="ko-KR" altLang="en-US" sz="900" dirty="0" err="1">
                          <a:solidFill>
                            <a:schemeClr val="tx1"/>
                          </a:solidFill>
                          <a:latin typeface="+mn-ea"/>
                          <a:ea typeface="+mn-ea"/>
                        </a:rPr>
                        <a:t>이클립스</a:t>
                      </a:r>
                      <a:r>
                        <a:rPr lang="ko-KR" altLang="en-US" sz="900" dirty="0">
                          <a:solidFill>
                            <a:schemeClr val="tx1"/>
                          </a:solidFill>
                          <a:latin typeface="+mn-ea"/>
                          <a:ea typeface="+mn-ea"/>
                        </a:rPr>
                        <a:t> </a:t>
                      </a:r>
                      <a:r>
                        <a:rPr lang="en-US" altLang="ko-KR" sz="900" dirty="0">
                          <a:solidFill>
                            <a:schemeClr val="tx1"/>
                          </a:solidFill>
                          <a:latin typeface="+mn-ea"/>
                          <a:ea typeface="+mn-ea"/>
                        </a:rPr>
                        <a:t>/ JDK 1.8 /  TOMCAT / APACHE / ORACLE11G</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5"/>
                  </a:ext>
                </a:extLst>
              </a:tr>
              <a:tr h="185739">
                <a:tc>
                  <a:txBody>
                    <a:bodyPr/>
                    <a:lstStyle/>
                    <a:p>
                      <a:pPr marL="0" marR="0" indent="0" algn="ctr" defTabSz="914400" rtl="0" eaLnBrk="1" fontAlgn="auto" latinLnBrk="1" hangingPunct="1">
                        <a:lnSpc>
                          <a:spcPct val="120000"/>
                        </a:lnSpc>
                        <a:spcBef>
                          <a:spcPts val="0"/>
                        </a:spcBef>
                        <a:spcAft>
                          <a:spcPts val="0"/>
                        </a:spcAft>
                        <a:buClrTx/>
                        <a:buSzTx/>
                        <a:buFontTx/>
                        <a:buNone/>
                        <a:tabLst/>
                        <a:defRPr/>
                      </a:pPr>
                      <a:r>
                        <a:rPr lang="ko-KR" altLang="en-US" sz="900" dirty="0">
                          <a:solidFill>
                            <a:schemeClr val="tx1"/>
                          </a:solidFill>
                          <a:latin typeface="+mn-ea"/>
                          <a:ea typeface="+mn-ea"/>
                        </a:rPr>
                        <a:t>개발언어</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marR="0" lvl="0" indent="-171450" algn="just" defTabSz="914400" rtl="0" eaLnBrk="1" fontAlgn="auto" latinLnBrk="1" hangingPunct="1">
                        <a:lnSpc>
                          <a:spcPct val="130000"/>
                        </a:lnSpc>
                        <a:spcBef>
                          <a:spcPts val="0"/>
                        </a:spcBef>
                        <a:spcAft>
                          <a:spcPts val="0"/>
                        </a:spcAft>
                        <a:buClrTx/>
                        <a:buSzTx/>
                        <a:buFont typeface="Arial" panose="020B0604020202020204" pitchFamily="34" charset="0"/>
                        <a:buChar char="•"/>
                        <a:tabLst/>
                        <a:defRPr/>
                      </a:pPr>
                      <a:r>
                        <a:rPr lang="en-US" altLang="ko-KR" sz="900" dirty="0">
                          <a:solidFill>
                            <a:schemeClr val="tx1"/>
                          </a:solidFill>
                          <a:latin typeface="+mn-ea"/>
                          <a:ea typeface="+mn-ea"/>
                        </a:rPr>
                        <a:t>JAVA / SQL / JAVASCRIPT /</a:t>
                      </a:r>
                      <a:r>
                        <a:rPr lang="ko-KR" altLang="en-US" sz="900" dirty="0">
                          <a:solidFill>
                            <a:schemeClr val="tx1"/>
                          </a:solidFill>
                          <a:latin typeface="+mn-ea"/>
                          <a:ea typeface="+mn-ea"/>
                        </a:rPr>
                        <a:t> </a:t>
                      </a:r>
                      <a:r>
                        <a:rPr lang="en-US" altLang="ko-KR" sz="900" dirty="0">
                          <a:solidFill>
                            <a:schemeClr val="tx1"/>
                          </a:solidFill>
                          <a:latin typeface="+mn-ea"/>
                          <a:ea typeface="+mn-ea"/>
                        </a:rPr>
                        <a:t>HTML</a:t>
                      </a:r>
                      <a:r>
                        <a:rPr lang="en-US" altLang="ko-KR" sz="900" baseline="0" dirty="0">
                          <a:solidFill>
                            <a:schemeClr val="tx1"/>
                          </a:solidFill>
                          <a:latin typeface="+mn-ea"/>
                          <a:ea typeface="+mn-ea"/>
                        </a:rPr>
                        <a:t> / CSS</a:t>
                      </a:r>
                      <a:endParaRPr lang="en-US" altLang="ko-KR"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6"/>
                  </a:ext>
                </a:extLst>
              </a:tr>
              <a:tr h="0">
                <a:tc>
                  <a:txBody>
                    <a:bodyPr/>
                    <a:lstStyle/>
                    <a:p>
                      <a:pPr marL="0" marR="0" indent="0" algn="ctr" defTabSz="914400" rtl="0" eaLnBrk="1" fontAlgn="auto" latinLnBrk="1" hangingPunct="1">
                        <a:lnSpc>
                          <a:spcPct val="120000"/>
                        </a:lnSpc>
                        <a:spcBef>
                          <a:spcPts val="0"/>
                        </a:spcBef>
                        <a:spcAft>
                          <a:spcPts val="0"/>
                        </a:spcAft>
                        <a:buClrTx/>
                        <a:buSzTx/>
                        <a:buFontTx/>
                        <a:buNone/>
                        <a:tabLst/>
                        <a:defRPr/>
                      </a:pPr>
                      <a:r>
                        <a:rPr lang="ko-KR" altLang="en-US" sz="900" dirty="0">
                          <a:solidFill>
                            <a:schemeClr val="tx1"/>
                          </a:solidFill>
                          <a:latin typeface="+mn-ea"/>
                          <a:ea typeface="+mn-ea"/>
                        </a:rPr>
                        <a:t>라이브러리</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marR="0" lvl="0" indent="-171450" algn="just" defTabSz="914400" rtl="0" eaLnBrk="1" fontAlgn="auto" latinLnBrk="1" hangingPunct="1">
                        <a:lnSpc>
                          <a:spcPct val="130000"/>
                        </a:lnSpc>
                        <a:spcBef>
                          <a:spcPts val="0"/>
                        </a:spcBef>
                        <a:spcAft>
                          <a:spcPts val="0"/>
                        </a:spcAft>
                        <a:buClrTx/>
                        <a:buSzTx/>
                        <a:buFont typeface="Arial" panose="020B0604020202020204" pitchFamily="34" charset="0"/>
                        <a:buChar char="•"/>
                        <a:tabLst/>
                        <a:defRPr/>
                      </a:pPr>
                      <a:r>
                        <a:rPr lang="en-US" altLang="ko-KR" sz="900" dirty="0" err="1">
                          <a:solidFill>
                            <a:schemeClr val="tx1"/>
                          </a:solidFill>
                          <a:latin typeface="+mn-ea"/>
                          <a:ea typeface="+mn-ea"/>
                        </a:rPr>
                        <a:t>MyBatis</a:t>
                      </a:r>
                      <a:r>
                        <a:rPr lang="en-US" altLang="ko-KR" sz="900" dirty="0">
                          <a:solidFill>
                            <a:schemeClr val="tx1"/>
                          </a:solidFill>
                          <a:latin typeface="+mn-ea"/>
                          <a:ea typeface="+mn-ea"/>
                        </a:rPr>
                        <a:t> 3.5 / JSTL / COS / OJDBC / JQUERY / JAVA SDK-2.2 / TOMCAT-DBCP / COOLSMS / IAMPORT</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7"/>
                  </a:ext>
                </a:extLst>
              </a:tr>
              <a:tr h="147693">
                <a:tc gridSpan="31">
                  <a:txBody>
                    <a:bodyPr/>
                    <a:lstStyle/>
                    <a:p>
                      <a:pPr algn="ctr" latinLnBrk="1">
                        <a:lnSpc>
                          <a:spcPct val="120000"/>
                        </a:lnSpc>
                      </a:pPr>
                      <a:endParaRPr lang="ko-KR" altLang="en-US" sz="900" dirty="0">
                        <a:solidFill>
                          <a:schemeClr val="tx1"/>
                        </a:solidFill>
                        <a:latin typeface="+mn-ea"/>
                        <a:ea typeface="+mn-ea"/>
                      </a:endParaRPr>
                    </a:p>
                  </a:txBody>
                  <a:tcPr anchor="ctr">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marL="171450" indent="-171450" algn="just" latinLnBrk="1">
                        <a:lnSpc>
                          <a:spcPct val="130000"/>
                        </a:lnSpc>
                        <a:buFont typeface="Arial" panose="020B0604020202020204" pitchFamily="34" charset="0"/>
                        <a:buChar char="•"/>
                      </a:pPr>
                      <a:endParaRPr lang="en-US" altLang="ko-KR"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3616981493"/>
                  </a:ext>
                </a:extLst>
              </a:tr>
              <a:tr h="291709">
                <a:tc rowSpan="2">
                  <a:txBody>
                    <a:bodyPr/>
                    <a:lstStyle/>
                    <a:p>
                      <a:pPr algn="ctr" latinLnBrk="1">
                        <a:lnSpc>
                          <a:spcPct val="120000"/>
                        </a:lnSpc>
                      </a:pPr>
                      <a:r>
                        <a:rPr lang="ko-KR" altLang="en-US" sz="900" dirty="0">
                          <a:solidFill>
                            <a:schemeClr val="tx1"/>
                          </a:solidFill>
                          <a:latin typeface="+mn-ea"/>
                          <a:ea typeface="+mn-ea"/>
                        </a:rPr>
                        <a:t>기획일정</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gridSpan="7">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1W</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gridSpan="7">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2W</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gridSpan="7">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3W</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gridSpan="7">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4W</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gridSpan="2">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5W</a:t>
                      </a: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extLst>
                  <a:ext uri="{0D108BD9-81ED-4DB2-BD59-A6C34878D82A}">
                    <a16:rowId xmlns:a16="http://schemas.microsoft.com/office/drawing/2014/main" xmlns="" val="3209983131"/>
                  </a:ext>
                </a:extLst>
              </a:tr>
              <a:tr h="291709">
                <a:tc vMerge="1">
                  <a:txBody>
                    <a:bodyPr/>
                    <a:lstStyle/>
                    <a:p>
                      <a:pPr algn="ctr" latinLnBrk="1">
                        <a:lnSpc>
                          <a:spcPct val="120000"/>
                        </a:lnSpc>
                      </a:pPr>
                      <a:endParaRPr lang="ko-KR" altLang="en-US" sz="9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3</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4</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5</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6</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7</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8</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9</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10</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11</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12</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13</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14</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15</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16</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17</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18</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19</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20</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21</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22</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23</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24</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25</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26</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27</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28</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29</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30</a:t>
                      </a: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 val="1301870032"/>
                  </a:ext>
                </a:extLst>
              </a:tr>
              <a:tr h="212347">
                <a:tc>
                  <a:txBody>
                    <a:bodyPr/>
                    <a:lstStyle/>
                    <a:p>
                      <a:pPr marL="0" marR="0" lvl="0" indent="0" algn="r"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dirty="0">
                          <a:solidFill>
                            <a:schemeClr val="tx1"/>
                          </a:solidFill>
                          <a:latin typeface="+mn-ea"/>
                          <a:ea typeface="+mn-ea"/>
                        </a:rPr>
                        <a:t>Benchmarking</a:t>
                      </a:r>
                      <a:endParaRPr lang="ko-KR" altLang="en-US"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 val="2807584751"/>
                  </a:ext>
                </a:extLst>
              </a:tr>
              <a:tr h="133033">
                <a:tc>
                  <a:txBody>
                    <a:bodyPr/>
                    <a:lstStyle/>
                    <a:p>
                      <a:pPr marL="0" marR="0" lvl="0" indent="0" algn="r"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dirty="0">
                          <a:solidFill>
                            <a:schemeClr val="tx1"/>
                          </a:solidFill>
                          <a:latin typeface="+mn-ea"/>
                          <a:ea typeface="+mn-ea"/>
                        </a:rPr>
                        <a:t>Business modeling</a:t>
                      </a:r>
                      <a:endParaRPr lang="ko-KR" altLang="en-US"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pct5">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 val="2009021828"/>
                  </a:ext>
                </a:extLst>
              </a:tr>
              <a:tr h="125727">
                <a:tc>
                  <a:txBody>
                    <a:bodyPr/>
                    <a:lstStyle/>
                    <a:p>
                      <a:pPr marL="0" marR="0" lvl="0" indent="0" algn="r"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dirty="0">
                          <a:solidFill>
                            <a:schemeClr val="tx1"/>
                          </a:solidFill>
                          <a:latin typeface="+mn-ea"/>
                          <a:ea typeface="+mn-ea"/>
                        </a:rPr>
                        <a:t>Service Modeling</a:t>
                      </a:r>
                      <a:endParaRPr lang="ko-KR" altLang="en-US"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defTabSz="914400" rtl="0" eaLnBrk="1" latinLnBrk="1" hangingPunct="1">
                        <a:lnSpc>
                          <a:spcPct val="130000"/>
                        </a:lnSpc>
                        <a:buFont typeface="Arial" panose="020B0604020202020204" pitchFamily="34" charset="0"/>
                        <a:buNone/>
                      </a:pPr>
                      <a:endParaRPr lang="en-US" altLang="ko-KR" sz="700" kern="1200" dirty="0">
                        <a:solidFill>
                          <a:schemeClr val="tx1"/>
                        </a:solidFill>
                        <a:latin typeface="+mn-ea"/>
                        <a:ea typeface="+mn-ea"/>
                        <a:cs typeface="+mn-cs"/>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defTabSz="914400" rtl="0" eaLnBrk="1" latinLnBrk="1" hangingPunct="1">
                        <a:lnSpc>
                          <a:spcPct val="130000"/>
                        </a:lnSpc>
                        <a:buFont typeface="Arial" panose="020B0604020202020204" pitchFamily="34" charset="0"/>
                        <a:buNone/>
                      </a:pPr>
                      <a:endParaRPr lang="en-US" altLang="ko-KR" sz="700" kern="12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 val="182463912"/>
                  </a:ext>
                </a:extLst>
              </a:tr>
              <a:tr h="125727">
                <a:tc>
                  <a:txBody>
                    <a:bodyPr/>
                    <a:lstStyle/>
                    <a:p>
                      <a:pPr marL="0" indent="0" algn="r" latinLnBrk="1">
                        <a:lnSpc>
                          <a:spcPct val="120000"/>
                        </a:lnSpc>
                        <a:buFont typeface="Arial" panose="020B0604020202020204" pitchFamily="34" charset="0"/>
                        <a:buNone/>
                      </a:pPr>
                      <a:r>
                        <a:rPr lang="en-US" altLang="ko-KR" sz="800" dirty="0" err="1">
                          <a:solidFill>
                            <a:schemeClr val="tx1"/>
                          </a:solidFill>
                          <a:latin typeface="+mn-ea"/>
                          <a:ea typeface="+mn-ea"/>
                        </a:rPr>
                        <a:t>FrontEnd</a:t>
                      </a:r>
                      <a:endParaRPr lang="ko-KR" altLang="en-US"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 val="3773015604"/>
                  </a:ext>
                </a:extLst>
              </a:tr>
              <a:tr h="125727">
                <a:tc>
                  <a:txBody>
                    <a:bodyPr/>
                    <a:lstStyle/>
                    <a:p>
                      <a:pPr marL="0" indent="0" algn="r" latinLnBrk="1">
                        <a:lnSpc>
                          <a:spcPct val="120000"/>
                        </a:lnSpc>
                        <a:buFont typeface="Arial" panose="020B0604020202020204" pitchFamily="34" charset="0"/>
                        <a:buNone/>
                      </a:pPr>
                      <a:r>
                        <a:rPr lang="en-US" altLang="ko-KR" sz="800" dirty="0" err="1">
                          <a:solidFill>
                            <a:schemeClr val="tx1"/>
                          </a:solidFill>
                          <a:latin typeface="+mn-ea"/>
                          <a:ea typeface="+mn-ea"/>
                        </a:rPr>
                        <a:t>BackEnd</a:t>
                      </a:r>
                      <a:endParaRPr lang="en-US" altLang="ko-KR"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 val="3502992516"/>
                  </a:ext>
                </a:extLst>
              </a:tr>
              <a:tr h="125727">
                <a:tc>
                  <a:txBody>
                    <a:bodyPr/>
                    <a:lstStyle/>
                    <a:p>
                      <a:pPr marL="0" indent="0" algn="r" latinLnBrk="1">
                        <a:lnSpc>
                          <a:spcPct val="120000"/>
                        </a:lnSpc>
                        <a:buFont typeface="Arial" panose="020B0604020202020204" pitchFamily="34" charset="0"/>
                        <a:buNone/>
                      </a:pPr>
                      <a:r>
                        <a:rPr lang="en-US" altLang="ko-KR" sz="800" dirty="0" err="1">
                          <a:solidFill>
                            <a:schemeClr val="tx1"/>
                          </a:solidFill>
                          <a:latin typeface="+mn-ea"/>
                          <a:ea typeface="+mn-ea"/>
                        </a:rPr>
                        <a:t>UserFlow</a:t>
                      </a:r>
                      <a:r>
                        <a:rPr lang="en-US" altLang="ko-KR" sz="800" dirty="0">
                          <a:solidFill>
                            <a:schemeClr val="tx1"/>
                          </a:solidFill>
                          <a:latin typeface="+mn-ea"/>
                          <a:ea typeface="+mn-ea"/>
                        </a:rPr>
                        <a:t> / interface</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extLst>
                  <a:ext uri="{0D108BD9-81ED-4DB2-BD59-A6C34878D82A}">
                    <a16:rowId xmlns:a16="http://schemas.microsoft.com/office/drawing/2014/main" xmlns="" val="2990935818"/>
                  </a:ext>
                </a:extLst>
              </a:tr>
            </a:tbl>
          </a:graphicData>
        </a:graphic>
      </p:graphicFrame>
      <p:sp>
        <p:nvSpPr>
          <p:cNvPr id="5" name="TextBox 4">
            <a:extLst>
              <a:ext uri="{FF2B5EF4-FFF2-40B4-BE49-F238E27FC236}">
                <a16:creationId xmlns:a16="http://schemas.microsoft.com/office/drawing/2014/main" xmlns="" id="{67F700A4-35BE-48E8-B4CE-95643D148D21}"/>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a:t>
            </a:fld>
            <a:endParaRPr lang="ko-KR" altLang="en-US" sz="900" dirty="0"/>
          </a:p>
        </p:txBody>
      </p:sp>
    </p:spTree>
    <p:extLst>
      <p:ext uri="{BB962C8B-B14F-4D97-AF65-F5344CB8AC3E}">
        <p14:creationId xmlns:p14="http://schemas.microsoft.com/office/powerpoint/2010/main" val="14952840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findIdPw.jsp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아이디 찾기와 비밀번호 찾기</a:t>
            </a:r>
            <a:r>
              <a:rPr lang="en-US" altLang="ko-KR" dirty="0"/>
              <a:t>, </a:t>
            </a:r>
            <a:r>
              <a:rPr lang="ko-KR" altLang="en-US" dirty="0"/>
              <a:t>비밀번호 변경</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아이디 찾기를 위한 정보를 입력하는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비밀번호 찾기로 전환됩니다</a:t>
                      </a:r>
                      <a:r>
                        <a:rPr lang="en-US" altLang="ko-KR" sz="800" b="0" dirty="0">
                          <a:latin typeface="+mn-ea"/>
                          <a:ea typeface="+mn-ea"/>
                        </a:rPr>
                        <a:t>(Page64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메인 페이지로 이동합니다</a:t>
                      </a:r>
                      <a:r>
                        <a:rPr kumimoji="1" lang="en-US" altLang="ko-KR" sz="800" dirty="0">
                          <a:solidFill>
                            <a:schemeClr val="tx1"/>
                          </a:solidFill>
                          <a:latin typeface="+mn-ea"/>
                        </a:rPr>
                        <a:t>(Page49</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아이디 찾기 완료 페이지 이동합니다</a:t>
                      </a:r>
                      <a:r>
                        <a:rPr lang="en-US" altLang="ko-KR" sz="800" b="0" dirty="0">
                          <a:latin typeface="+mn-ea"/>
                          <a:ea typeface="+mn-ea"/>
                        </a:rPr>
                        <a:t>(Page63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62</a:t>
            </a:r>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814" y="1126800"/>
            <a:ext cx="7827418" cy="4608000"/>
          </a:xfrm>
          <a:prstGeom prst="rect">
            <a:avLst/>
          </a:prstGeom>
        </p:spPr>
      </p:pic>
      <p:sp>
        <p:nvSpPr>
          <p:cNvPr id="10" name="타원 9">
            <a:extLst>
              <a:ext uri="{FF2B5EF4-FFF2-40B4-BE49-F238E27FC236}">
                <a16:creationId xmlns:a16="http://schemas.microsoft.com/office/drawing/2014/main" xmlns="" id="{8A5EEC94-99D8-4240-AF27-5213BE179588}"/>
              </a:ext>
            </a:extLst>
          </p:cNvPr>
          <p:cNvSpPr/>
          <p:nvPr/>
        </p:nvSpPr>
        <p:spPr>
          <a:xfrm>
            <a:off x="4954951" y="213285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1" name="타원 10">
            <a:extLst>
              <a:ext uri="{FF2B5EF4-FFF2-40B4-BE49-F238E27FC236}">
                <a16:creationId xmlns:a16="http://schemas.microsoft.com/office/drawing/2014/main" xmlns="" id="{8A5EEC94-99D8-4240-AF27-5213BE179588}"/>
              </a:ext>
            </a:extLst>
          </p:cNvPr>
          <p:cNvSpPr/>
          <p:nvPr/>
        </p:nvSpPr>
        <p:spPr>
          <a:xfrm>
            <a:off x="3503712" y="429309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2" name="타원 11">
            <a:extLst>
              <a:ext uri="{FF2B5EF4-FFF2-40B4-BE49-F238E27FC236}">
                <a16:creationId xmlns:a16="http://schemas.microsoft.com/office/drawing/2014/main" xmlns="" id="{8A5EEC94-99D8-4240-AF27-5213BE179588}"/>
              </a:ext>
            </a:extLst>
          </p:cNvPr>
          <p:cNvSpPr/>
          <p:nvPr/>
        </p:nvSpPr>
        <p:spPr>
          <a:xfrm>
            <a:off x="4869169" y="429309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Tree>
    <p:extLst>
      <p:ext uri="{BB962C8B-B14F-4D97-AF65-F5344CB8AC3E}">
        <p14:creationId xmlns:p14="http://schemas.microsoft.com/office/powerpoint/2010/main" val="2969472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findIdOk.jsp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아이디 찾기와 비밀번호 찾기</a:t>
            </a:r>
            <a:r>
              <a:rPr lang="en-US" altLang="ko-KR" dirty="0"/>
              <a:t>, </a:t>
            </a:r>
            <a:r>
              <a:rPr lang="ko-KR" altLang="en-US" dirty="0"/>
              <a:t>비밀번호 변경</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nvGraphicFramePr>
        <p:xfrm>
          <a:off x="8688288" y="476672"/>
          <a:ext cx="3384376"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아이디 찾기가 완료된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메인 페이지로 이동합니다</a:t>
                      </a:r>
                      <a:r>
                        <a:rPr kumimoji="1" lang="en-US" altLang="ko-KR" sz="800" dirty="0">
                          <a:solidFill>
                            <a:schemeClr val="tx1"/>
                          </a:solidFill>
                          <a:latin typeface="+mn-ea"/>
                        </a:rPr>
                        <a:t>(Page49</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로그인 페이지로 이동합니다</a:t>
                      </a:r>
                      <a:r>
                        <a:rPr kumimoji="1" lang="en-US" altLang="ko-KR" sz="800" dirty="0">
                          <a:solidFill>
                            <a:schemeClr val="tx1"/>
                          </a:solidFill>
                          <a:latin typeface="+mn-ea"/>
                        </a:rPr>
                        <a:t>(Page60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63</a:t>
            </a:r>
            <a:endParaRPr lang="ko-KR" altLang="en-US" sz="900" dirty="0"/>
          </a:p>
        </p:txBody>
      </p:sp>
      <p:pic>
        <p:nvPicPr>
          <p:cNvPr id="1027" name="Picture 3" descr="C:\Users\user\Downloads\deukkeun.kro.kr_member_MemberFindId.me_PhoneNum=01093088955&amp;checkNum=4666 (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504" y="836712"/>
            <a:ext cx="5806039" cy="4672800"/>
          </a:xfrm>
          <a:prstGeom prst="rect">
            <a:avLst/>
          </a:prstGeom>
          <a:noFill/>
          <a:extLst>
            <a:ext uri="{909E8E84-426E-40DD-AFC4-6F175D3DCCD1}">
              <a14:hiddenFill xmlns:a14="http://schemas.microsoft.com/office/drawing/2010/main">
                <a:solidFill>
                  <a:srgbClr val="FFFFFF"/>
                </a:solidFill>
              </a14:hiddenFill>
            </a:ext>
          </a:extLst>
        </p:spPr>
      </p:pic>
      <p:sp>
        <p:nvSpPr>
          <p:cNvPr id="13" name="타원 12">
            <a:extLst>
              <a:ext uri="{FF2B5EF4-FFF2-40B4-BE49-F238E27FC236}">
                <a16:creationId xmlns:a16="http://schemas.microsoft.com/office/drawing/2014/main" xmlns="" id="{8A5EEC94-99D8-4240-AF27-5213BE179588}"/>
              </a:ext>
            </a:extLst>
          </p:cNvPr>
          <p:cNvSpPr/>
          <p:nvPr/>
        </p:nvSpPr>
        <p:spPr>
          <a:xfrm>
            <a:off x="3717041" y="191683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4" name="타원 13">
            <a:extLst>
              <a:ext uri="{FF2B5EF4-FFF2-40B4-BE49-F238E27FC236}">
                <a16:creationId xmlns:a16="http://schemas.microsoft.com/office/drawing/2014/main" xmlns="" id="{8A5EEC94-99D8-4240-AF27-5213BE179588}"/>
              </a:ext>
            </a:extLst>
          </p:cNvPr>
          <p:cNvSpPr/>
          <p:nvPr/>
        </p:nvSpPr>
        <p:spPr>
          <a:xfrm>
            <a:off x="5186049" y="191683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4027284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findIdPw.jsp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아이디 찾기와 비밀번호 찾기</a:t>
            </a:r>
            <a:r>
              <a:rPr lang="en-US" altLang="ko-KR" dirty="0"/>
              <a:t>, </a:t>
            </a:r>
            <a:r>
              <a:rPr lang="ko-KR" altLang="en-US" dirty="0"/>
              <a:t>비밀번호 변경</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비밀번호 찾기를 위한 정보를 입력하는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아이디 찾기로 전환됩니다</a:t>
                      </a:r>
                      <a:r>
                        <a:rPr lang="en-US" altLang="ko-KR" sz="800" b="0" dirty="0">
                          <a:latin typeface="+mn-ea"/>
                          <a:ea typeface="+mn-ea"/>
                        </a:rPr>
                        <a:t>(Page62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메인 페이지로 이동합니다</a:t>
                      </a:r>
                      <a:r>
                        <a:rPr kumimoji="1" lang="en-US" altLang="ko-KR" sz="800" dirty="0">
                          <a:solidFill>
                            <a:schemeClr val="tx1"/>
                          </a:solidFill>
                          <a:latin typeface="+mn-ea"/>
                        </a:rPr>
                        <a:t>(Page49</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비밀번호 변경페이지로 이동합니다</a:t>
                      </a:r>
                      <a:r>
                        <a:rPr lang="en-US" altLang="ko-KR" sz="800" b="0" dirty="0">
                          <a:latin typeface="+mn-ea"/>
                          <a:ea typeface="+mn-ea"/>
                        </a:rPr>
                        <a:t>(Page65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64</a:t>
            </a:r>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360" y="1126800"/>
            <a:ext cx="7848872" cy="4348828"/>
          </a:xfrm>
          <a:prstGeom prst="rect">
            <a:avLst/>
          </a:prstGeom>
        </p:spPr>
      </p:pic>
      <p:sp>
        <p:nvSpPr>
          <p:cNvPr id="9" name="타원 8">
            <a:extLst>
              <a:ext uri="{FF2B5EF4-FFF2-40B4-BE49-F238E27FC236}">
                <a16:creationId xmlns:a16="http://schemas.microsoft.com/office/drawing/2014/main" xmlns="" id="{8A5EEC94-99D8-4240-AF27-5213BE179588}"/>
              </a:ext>
            </a:extLst>
          </p:cNvPr>
          <p:cNvSpPr/>
          <p:nvPr/>
        </p:nvSpPr>
        <p:spPr>
          <a:xfrm>
            <a:off x="3431704" y="170080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8A5EEC94-99D8-4240-AF27-5213BE179588}"/>
              </a:ext>
            </a:extLst>
          </p:cNvPr>
          <p:cNvSpPr/>
          <p:nvPr/>
        </p:nvSpPr>
        <p:spPr>
          <a:xfrm>
            <a:off x="4869169" y="450912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1" name="타원 10">
            <a:extLst>
              <a:ext uri="{FF2B5EF4-FFF2-40B4-BE49-F238E27FC236}">
                <a16:creationId xmlns:a16="http://schemas.microsoft.com/office/drawing/2014/main" xmlns="" id="{8A5EEC94-99D8-4240-AF27-5213BE179588}"/>
              </a:ext>
            </a:extLst>
          </p:cNvPr>
          <p:cNvSpPr/>
          <p:nvPr/>
        </p:nvSpPr>
        <p:spPr>
          <a:xfrm>
            <a:off x="3503712" y="450653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2725670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changePw.jsp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아이디 찾기와 비밀번호 찾기</a:t>
            </a:r>
            <a:r>
              <a:rPr lang="en-US" altLang="ko-KR" dirty="0"/>
              <a:t>, </a:t>
            </a:r>
            <a:r>
              <a:rPr lang="ko-KR" altLang="en-US" dirty="0"/>
              <a:t>비밀번호 변경</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비밀번호를 변경하는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메인 페이지로 이동합니다</a:t>
                      </a:r>
                      <a:r>
                        <a:rPr kumimoji="1" lang="en-US" altLang="ko-KR" sz="800" dirty="0">
                          <a:solidFill>
                            <a:schemeClr val="tx1"/>
                          </a:solidFill>
                          <a:latin typeface="+mn-ea"/>
                        </a:rPr>
                        <a:t>(Page49</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65</a:t>
            </a:r>
            <a:endParaRPr lang="ko-KR" altLang="en-US" sz="900"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7448" y="1133074"/>
            <a:ext cx="6293153" cy="4672190"/>
          </a:xfrm>
          <a:prstGeom prst="rect">
            <a:avLst/>
          </a:prstGeom>
        </p:spPr>
      </p:pic>
      <p:sp>
        <p:nvSpPr>
          <p:cNvPr id="9" name="타원 8">
            <a:extLst>
              <a:ext uri="{FF2B5EF4-FFF2-40B4-BE49-F238E27FC236}">
                <a16:creationId xmlns:a16="http://schemas.microsoft.com/office/drawing/2014/main" xmlns="" id="{8A5EEC94-99D8-4240-AF27-5213BE179588}"/>
              </a:ext>
            </a:extLst>
          </p:cNvPr>
          <p:cNvSpPr/>
          <p:nvPr/>
        </p:nvSpPr>
        <p:spPr>
          <a:xfrm>
            <a:off x="3863752" y="436510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2881649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xmlns="" id="{683ED0D4-343F-4AC4-936C-4771ADDE3DEC}"/>
              </a:ext>
            </a:extLst>
          </p:cNvPr>
          <p:cNvSpPr>
            <a:spLocks noGrp="1"/>
          </p:cNvSpPr>
          <p:nvPr>
            <p:ph type="title"/>
          </p:nvPr>
        </p:nvSpPr>
        <p:spPr/>
        <p:txBody>
          <a:bodyPr/>
          <a:lstStyle/>
          <a:p>
            <a:r>
              <a:rPr lang="ko-KR" altLang="en-US" dirty="0"/>
              <a:t>회원 마이 페이지</a:t>
            </a:r>
          </a:p>
        </p:txBody>
      </p:sp>
      <p:sp>
        <p:nvSpPr>
          <p:cNvPr id="4" name="텍스트 개체 틀 3">
            <a:extLst>
              <a:ext uri="{FF2B5EF4-FFF2-40B4-BE49-F238E27FC236}">
                <a16:creationId xmlns:a16="http://schemas.microsoft.com/office/drawing/2014/main" xmlns="" id="{566248F4-75FF-4781-B7FF-A6FE901E2D68}"/>
              </a:ext>
            </a:extLst>
          </p:cNvPr>
          <p:cNvSpPr>
            <a:spLocks noGrp="1"/>
          </p:cNvSpPr>
          <p:nvPr>
            <p:ph type="body" sz="quarter" idx="10"/>
          </p:nvPr>
        </p:nvSpPr>
        <p:spPr/>
        <p:txBody>
          <a:bodyPr/>
          <a:lstStyle/>
          <a:p>
            <a:r>
              <a:rPr lang="ko-KR" altLang="en-US" dirty="0"/>
              <a:t>회원 계정으로 로그인 시에 보이는 마이페이지입니다</a:t>
            </a:r>
            <a:r>
              <a:rPr lang="en-US" altLang="ko-KR" dirty="0"/>
              <a:t>.</a:t>
            </a:r>
            <a:endParaRPr lang="ko-KR" altLang="en-US" dirty="0"/>
          </a:p>
        </p:txBody>
      </p:sp>
    </p:spTree>
    <p:extLst>
      <p:ext uri="{BB962C8B-B14F-4D97-AF65-F5344CB8AC3E}">
        <p14:creationId xmlns:p14="http://schemas.microsoft.com/office/powerpoint/2010/main" val="1547899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memberPage.jsp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회원 마이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nvGraphicFramePr>
        <p:xfrm>
          <a:off x="8688288" y="476672"/>
          <a:ext cx="3384376" cy="291158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 계정으로 로그인 시 마이페이지를 클릭하면 보여지는</a:t>
                      </a:r>
                      <a:endParaRPr lang="en-US" altLang="ko-KR" sz="800" b="0" dirty="0">
                        <a:solidFill>
                          <a:schemeClr val="tx1"/>
                        </a:solidFill>
                        <a:latin typeface="+mn-ea"/>
                        <a:ea typeface="+mn-ea"/>
                        <a:sym typeface="맑은 고딕"/>
                      </a:endParaRP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 본인 계정의 마이페이지 화면입니다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본인 정보를 수정할 수 있는 페이지로 이동합니다</a:t>
                      </a:r>
                      <a:r>
                        <a:rPr lang="en-US" altLang="ko-KR" sz="800" b="0" dirty="0">
                          <a:latin typeface="+mn-ea"/>
                          <a:ea typeface="+mn-ea"/>
                        </a:rPr>
                        <a:t>(Page68 </a:t>
                      </a:r>
                      <a:r>
                        <a:rPr lang="ko-KR" altLang="en-US" sz="800" b="0" dirty="0">
                          <a:latin typeface="+mn-ea"/>
                          <a:ea typeface="+mn-ea"/>
                        </a:rPr>
                        <a:t>참조</a:t>
                      </a:r>
                      <a:r>
                        <a:rPr lang="en-US" altLang="ko-KR" sz="800" b="0" dirty="0">
                          <a:latin typeface="+mn-ea"/>
                          <a:ea typeface="+mn-ea"/>
                        </a:rPr>
                        <a:t>). </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본인 계정을 탈퇴하는 페이지로 이동합니다</a:t>
                      </a:r>
                      <a:r>
                        <a:rPr lang="en-US" altLang="ko-KR" sz="800" b="0" dirty="0">
                          <a:latin typeface="+mn-ea"/>
                          <a:ea typeface="+mn-ea"/>
                        </a:rPr>
                        <a:t>(Page71 </a:t>
                      </a:r>
                      <a:r>
                        <a:rPr lang="ko-KR" altLang="en-US" sz="800" b="0" dirty="0">
                          <a:latin typeface="+mn-ea"/>
                          <a:ea typeface="+mn-ea"/>
                        </a:rPr>
                        <a:t>참조</a:t>
                      </a:r>
                      <a:r>
                        <a:rPr lang="en-US" altLang="ko-KR" sz="800" b="0" dirty="0">
                          <a:latin typeface="+mn-ea"/>
                          <a:ea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본인이 결제한 </a:t>
                      </a:r>
                      <a:r>
                        <a:rPr lang="en-US" altLang="ko-KR" sz="800" b="0" dirty="0">
                          <a:latin typeface="+mn-ea"/>
                          <a:ea typeface="+mn-ea"/>
                        </a:rPr>
                        <a:t>PT</a:t>
                      </a:r>
                      <a:r>
                        <a:rPr lang="ko-KR" altLang="en-US" sz="800" b="0" dirty="0">
                          <a:latin typeface="+mn-ea"/>
                          <a:ea typeface="+mn-ea"/>
                        </a:rPr>
                        <a:t>에 대해 리뷰를 작성할 수 있습니다</a:t>
                      </a:r>
                      <a:r>
                        <a:rPr lang="en-US" altLang="ko-KR" sz="800" b="0" dirty="0">
                          <a:latin typeface="+mn-ea"/>
                          <a:ea typeface="+mn-ea"/>
                        </a:rPr>
                        <a:t>(Page126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포인트를 충전했을 때 나오는 내역입니다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리뷰 작성을 하면 </a:t>
                      </a:r>
                      <a:r>
                        <a:rPr lang="en-US" altLang="ko-KR" sz="800" b="0" dirty="0">
                          <a:latin typeface="+mn-ea"/>
                          <a:ea typeface="+mn-ea"/>
                        </a:rPr>
                        <a:t>‘</a:t>
                      </a:r>
                      <a:r>
                        <a:rPr lang="ko-KR" altLang="en-US" sz="800" b="0" dirty="0">
                          <a:latin typeface="+mn-ea"/>
                          <a:ea typeface="+mn-ea"/>
                        </a:rPr>
                        <a:t>리뷰보기</a:t>
                      </a:r>
                      <a:r>
                        <a:rPr lang="en-US" altLang="ko-KR" sz="800" b="0" dirty="0">
                          <a:latin typeface="+mn-ea"/>
                          <a:ea typeface="+mn-ea"/>
                        </a:rPr>
                        <a:t>’</a:t>
                      </a:r>
                      <a:r>
                        <a:rPr lang="ko-KR" altLang="en-US" sz="800" b="0" dirty="0">
                          <a:latin typeface="+mn-ea"/>
                          <a:ea typeface="+mn-ea"/>
                        </a:rPr>
                        <a:t>버튼으로 전환이 됩니다</a:t>
                      </a:r>
                      <a:r>
                        <a:rPr lang="en-US" altLang="ko-KR" sz="800" b="0" dirty="0">
                          <a:latin typeface="+mn-ea"/>
                          <a:ea typeface="+mn-ea"/>
                        </a:rPr>
                        <a:t>. </a:t>
                      </a:r>
                    </a:p>
                    <a:p>
                      <a:pPr algn="just" latinLnBrk="1">
                        <a:lnSpc>
                          <a:spcPct val="120000"/>
                        </a:lnSpc>
                      </a:pPr>
                      <a:r>
                        <a:rPr lang="ko-KR" altLang="en-US" sz="800" b="0" dirty="0">
                          <a:latin typeface="+mn-ea"/>
                          <a:ea typeface="+mn-ea"/>
                        </a:rPr>
                        <a:t>클릭 시 리뷰를 작성한 트레이너의 리뷰들을 볼 수 있습니다</a:t>
                      </a:r>
                      <a:r>
                        <a:rPr lang="en-US" altLang="ko-KR" sz="800" b="0" dirty="0">
                          <a:latin typeface="+mn-ea"/>
                          <a:ea typeface="+mn-ea"/>
                        </a:rPr>
                        <a:t>(Page113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25</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0856" cy="4102400"/>
          </a:xfrm>
          <a:prstGeom prst="rect">
            <a:avLst/>
          </a:prstGeom>
        </p:spPr>
      </p:pic>
      <p:sp>
        <p:nvSpPr>
          <p:cNvPr id="9" name="타원 8">
            <a:extLst>
              <a:ext uri="{FF2B5EF4-FFF2-40B4-BE49-F238E27FC236}">
                <a16:creationId xmlns:a16="http://schemas.microsoft.com/office/drawing/2014/main" xmlns="" id="{6CD1F858-E2D1-4288-AFB9-6A0A190F2C24}"/>
              </a:ext>
            </a:extLst>
          </p:cNvPr>
          <p:cNvSpPr/>
          <p:nvPr/>
        </p:nvSpPr>
        <p:spPr>
          <a:xfrm>
            <a:off x="3862692" y="2561965"/>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1EEB4515-B62A-4A90-B9D0-B5E517AEF832}"/>
              </a:ext>
            </a:extLst>
          </p:cNvPr>
          <p:cNvSpPr/>
          <p:nvPr/>
        </p:nvSpPr>
        <p:spPr>
          <a:xfrm>
            <a:off x="4374035" y="2568943"/>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xmlns="" id="{97406B3F-5136-47B7-B4AA-8398564687C9}"/>
              </a:ext>
            </a:extLst>
          </p:cNvPr>
          <p:cNvSpPr/>
          <p:nvPr/>
        </p:nvSpPr>
        <p:spPr>
          <a:xfrm>
            <a:off x="6680789" y="33569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xmlns="" id="{3417816F-B845-4295-AF65-24E2E222C097}"/>
              </a:ext>
            </a:extLst>
          </p:cNvPr>
          <p:cNvSpPr/>
          <p:nvPr/>
        </p:nvSpPr>
        <p:spPr>
          <a:xfrm>
            <a:off x="6677416" y="369240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xmlns="" id="{83435E83-0A6D-49CD-8F83-7BDA97325E07}"/>
              </a:ext>
            </a:extLst>
          </p:cNvPr>
          <p:cNvSpPr/>
          <p:nvPr/>
        </p:nvSpPr>
        <p:spPr>
          <a:xfrm>
            <a:off x="6677415" y="401527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Tree>
    <p:extLst>
      <p:ext uri="{BB962C8B-B14F-4D97-AF65-F5344CB8AC3E}">
        <p14:creationId xmlns:p14="http://schemas.microsoft.com/office/powerpoint/2010/main" val="2245560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memberModify.jsp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회원 마이 페이지  </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nvGraphicFramePr>
        <p:xfrm>
          <a:off x="8688288" y="476672"/>
          <a:ext cx="3384376" cy="262275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해당 계정의 정보를 변경할 수 있는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접속된 계정의 </a:t>
                      </a:r>
                      <a:r>
                        <a:rPr lang="en-US" altLang="ko-KR" sz="800" b="0" dirty="0">
                          <a:latin typeface="+mn-ea"/>
                          <a:ea typeface="+mn-ea"/>
                        </a:rPr>
                        <a:t>ID</a:t>
                      </a:r>
                      <a:r>
                        <a:rPr lang="ko-KR" altLang="en-US" sz="800" b="0" dirty="0">
                          <a:latin typeface="+mn-ea"/>
                          <a:ea typeface="+mn-ea"/>
                        </a:rPr>
                        <a:t>를 보여줍니다</a:t>
                      </a:r>
                      <a:r>
                        <a:rPr lang="en-US" altLang="ko-KR" sz="800" b="0" dirty="0">
                          <a:latin typeface="+mn-ea"/>
                          <a:ea typeface="+mn-ea"/>
                        </a:rPr>
                        <a:t>. </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접속된 계정의 휴대폰 번호를 보여줍니다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계정의 휴대폰 번호를 수정할 수 있습니다</a:t>
                      </a:r>
                      <a:r>
                        <a:rPr lang="en-US" altLang="ko-KR" sz="800" b="0" dirty="0">
                          <a:latin typeface="+mn-ea"/>
                          <a:ea typeface="+mn-ea"/>
                        </a:rPr>
                        <a:t>(Page69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접속된 계정의 비밀번호를 별표형태로 처리했습니다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계정의 비밀번호를 수정할 수 있습니다</a:t>
                      </a:r>
                      <a:r>
                        <a:rPr lang="en-US" altLang="ko-KR" sz="800" b="0" dirty="0">
                          <a:latin typeface="+mn-ea"/>
                          <a:ea typeface="+mn-ea"/>
                        </a:rPr>
                        <a:t>(Page70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회원 마이 페이지로 돌아갑니다</a:t>
                      </a:r>
                      <a:r>
                        <a:rPr lang="en-US" altLang="ko-KR" sz="800" b="0" dirty="0">
                          <a:latin typeface="+mn-ea"/>
                          <a:ea typeface="+mn-ea"/>
                        </a:rPr>
                        <a:t>(Page67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26</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52326" cy="4030392"/>
          </a:xfrm>
          <a:prstGeom prst="rect">
            <a:avLst/>
          </a:prstGeom>
        </p:spPr>
      </p:pic>
      <p:sp>
        <p:nvSpPr>
          <p:cNvPr id="9" name="타원 8">
            <a:extLst>
              <a:ext uri="{FF2B5EF4-FFF2-40B4-BE49-F238E27FC236}">
                <a16:creationId xmlns:a16="http://schemas.microsoft.com/office/drawing/2014/main" xmlns="" id="{BCB5531B-8603-46E8-A469-CADF4833ACBA}"/>
              </a:ext>
            </a:extLst>
          </p:cNvPr>
          <p:cNvSpPr/>
          <p:nvPr/>
        </p:nvSpPr>
        <p:spPr>
          <a:xfrm>
            <a:off x="2207568" y="201857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400A71F7-FFF7-4E55-BD5C-D8D6DEC593E1}"/>
              </a:ext>
            </a:extLst>
          </p:cNvPr>
          <p:cNvSpPr/>
          <p:nvPr/>
        </p:nvSpPr>
        <p:spPr>
          <a:xfrm>
            <a:off x="2207567" y="278092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xmlns="" id="{09042352-CBEC-4A54-A9F0-CFFF5740D076}"/>
              </a:ext>
            </a:extLst>
          </p:cNvPr>
          <p:cNvSpPr/>
          <p:nvPr/>
        </p:nvSpPr>
        <p:spPr>
          <a:xfrm>
            <a:off x="5136265" y="272378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xmlns="" id="{5C00EE97-CC97-4421-8415-CD4B442BB7C3}"/>
              </a:ext>
            </a:extLst>
          </p:cNvPr>
          <p:cNvSpPr/>
          <p:nvPr/>
        </p:nvSpPr>
        <p:spPr>
          <a:xfrm>
            <a:off x="2207567" y="354328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xmlns="" id="{5C510495-A104-493A-9C01-89E483A2D143}"/>
              </a:ext>
            </a:extLst>
          </p:cNvPr>
          <p:cNvSpPr/>
          <p:nvPr/>
        </p:nvSpPr>
        <p:spPr>
          <a:xfrm>
            <a:off x="5114635" y="347127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
        <p:nvSpPr>
          <p:cNvPr id="14" name="타원 13">
            <a:extLst>
              <a:ext uri="{FF2B5EF4-FFF2-40B4-BE49-F238E27FC236}">
                <a16:creationId xmlns:a16="http://schemas.microsoft.com/office/drawing/2014/main" xmlns="" id="{3364873D-8870-4A44-BF5E-26F021155E27}"/>
              </a:ext>
            </a:extLst>
          </p:cNvPr>
          <p:cNvSpPr/>
          <p:nvPr/>
        </p:nvSpPr>
        <p:spPr>
          <a:xfrm>
            <a:off x="2053104" y="450912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6</a:t>
            </a:r>
            <a:endParaRPr lang="ko-KR" altLang="en-US" sz="1000" dirty="0">
              <a:solidFill>
                <a:schemeClr val="tx1"/>
              </a:solidFill>
            </a:endParaRPr>
          </a:p>
        </p:txBody>
      </p:sp>
    </p:spTree>
    <p:extLst>
      <p:ext uri="{BB962C8B-B14F-4D97-AF65-F5344CB8AC3E}">
        <p14:creationId xmlns:p14="http://schemas.microsoft.com/office/powerpoint/2010/main" val="3586221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en-US" altLang="ko-KR" dirty="0"/>
          </a:p>
          <a:p>
            <a:r>
              <a:rPr lang="en-US" altLang="ko-KR" dirty="0" err="1"/>
              <a:t>memberModify.jsp</a:t>
            </a:r>
            <a:endParaRPr lang="ko-KR" altLang="en-US" dirty="0"/>
          </a:p>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회원 마이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nvGraphicFramePr>
        <p:xfrm>
          <a:off x="8688288" y="476672"/>
          <a:ext cx="3384376" cy="321571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계정의 휴대폰 번호를 변경할 수 있습니다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현재 계정에 설정된 휴대폰 번호를 입력합니다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일치하는 휴대폰 번호를 입력했는지 확인합니다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변경하고자 하는 휴대폰 번호를 입력합니다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해당 번호로 인증 번호가 전송이 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전송 된</a:t>
                      </a:r>
                      <a:r>
                        <a:rPr lang="en-US" altLang="ko-KR" sz="800" b="0" dirty="0">
                          <a:latin typeface="+mn-ea"/>
                          <a:ea typeface="+mn-ea"/>
                        </a:rPr>
                        <a:t> </a:t>
                      </a:r>
                      <a:r>
                        <a:rPr lang="ko-KR" altLang="en-US" sz="800" b="0" dirty="0">
                          <a:latin typeface="+mn-ea"/>
                          <a:ea typeface="+mn-ea"/>
                        </a:rPr>
                        <a:t>인증 번호를 입력합니다</a:t>
                      </a:r>
                      <a:r>
                        <a:rPr lang="en-US" altLang="ko-KR" sz="800" b="0" dirty="0">
                          <a:latin typeface="+mn-ea"/>
                          <a:ea typeface="+mn-ea"/>
                        </a:rPr>
                        <a:t>. </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클릭 시 전송 된 인증 번호와 입력 된 인증 번호가 일치하는지 확인합니다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120796">
                <a:tc>
                  <a:txBody>
                    <a:bodyPr/>
                    <a:lstStyle/>
                    <a:p>
                      <a:pPr algn="ctr" latinLnBrk="1">
                        <a:lnSpc>
                          <a:spcPct val="120000"/>
                        </a:lnSpc>
                      </a:pPr>
                      <a:r>
                        <a:rPr lang="en-US" altLang="ko-KR" sz="800" b="0" dirty="0">
                          <a:latin typeface="+mn-ea"/>
                          <a:ea typeface="+mn-ea"/>
                        </a:rPr>
                        <a:t>7</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클릭 시 입력 된 정보들로 계정 정보가 설정되고 이전 화면으로 이동합니다</a:t>
                      </a:r>
                      <a:r>
                        <a:rPr lang="en-US" altLang="ko-KR" sz="800" b="0" dirty="0">
                          <a:latin typeface="+mn-ea"/>
                          <a:ea typeface="+mn-ea"/>
                        </a:rPr>
                        <a:t>(Page68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r h="120796">
                <a:tc>
                  <a:txBody>
                    <a:bodyPr/>
                    <a:lstStyle/>
                    <a:p>
                      <a:pPr algn="ctr" latinLnBrk="1">
                        <a:lnSpc>
                          <a:spcPct val="120000"/>
                        </a:lnSpc>
                      </a:pPr>
                      <a:r>
                        <a:rPr lang="en-US" altLang="ko-KR" sz="800" b="0" dirty="0">
                          <a:latin typeface="+mn-ea"/>
                          <a:ea typeface="+mn-ea"/>
                        </a:rPr>
                        <a:t>8</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lang="en-US" altLang="ko-KR" sz="800" b="0" dirty="0">
                          <a:latin typeface="+mn-ea"/>
                          <a:ea typeface="+mn-ea"/>
                        </a:rPr>
                        <a:t> </a:t>
                      </a:r>
                      <a:r>
                        <a:rPr lang="ko-KR" altLang="en-US" sz="800" b="0" dirty="0">
                          <a:latin typeface="+mn-ea"/>
                          <a:ea typeface="+mn-ea"/>
                        </a:rPr>
                        <a:t>클릭 시 이전 화면으로 이동합니다</a:t>
                      </a:r>
                      <a:r>
                        <a:rPr lang="en-US" altLang="ko-KR" sz="800" b="0" dirty="0">
                          <a:latin typeface="+mn-ea"/>
                          <a:ea typeface="+mn-ea"/>
                        </a:rPr>
                        <a:t>(Page68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605806218"/>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27</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99" y="1126800"/>
            <a:ext cx="8073421" cy="4102400"/>
          </a:xfrm>
          <a:prstGeom prst="rect">
            <a:avLst/>
          </a:prstGeom>
        </p:spPr>
      </p:pic>
      <p:sp>
        <p:nvSpPr>
          <p:cNvPr id="9" name="타원 8">
            <a:extLst>
              <a:ext uri="{FF2B5EF4-FFF2-40B4-BE49-F238E27FC236}">
                <a16:creationId xmlns:a16="http://schemas.microsoft.com/office/drawing/2014/main" xmlns="" id="{58C70F93-FD2C-4DFA-B6A6-BAB22304B7BE}"/>
              </a:ext>
            </a:extLst>
          </p:cNvPr>
          <p:cNvSpPr/>
          <p:nvPr/>
        </p:nvSpPr>
        <p:spPr>
          <a:xfrm>
            <a:off x="2608766" y="198884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0858FD40-DEEF-46F5-AD16-1F613B69D028}"/>
              </a:ext>
            </a:extLst>
          </p:cNvPr>
          <p:cNvSpPr/>
          <p:nvPr/>
        </p:nvSpPr>
        <p:spPr>
          <a:xfrm>
            <a:off x="5165946" y="2012521"/>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xmlns="" id="{17609E10-2792-4F55-80A6-02923E4A4987}"/>
              </a:ext>
            </a:extLst>
          </p:cNvPr>
          <p:cNvSpPr/>
          <p:nvPr/>
        </p:nvSpPr>
        <p:spPr>
          <a:xfrm>
            <a:off x="2608765" y="227687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xmlns="" id="{836D628B-7723-4AD1-BA3A-CED8F90BB0C0}"/>
              </a:ext>
            </a:extLst>
          </p:cNvPr>
          <p:cNvSpPr/>
          <p:nvPr/>
        </p:nvSpPr>
        <p:spPr>
          <a:xfrm>
            <a:off x="5165946" y="227687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xmlns="" id="{77598AB5-86E1-4575-A987-885974770F99}"/>
              </a:ext>
            </a:extLst>
          </p:cNvPr>
          <p:cNvSpPr/>
          <p:nvPr/>
        </p:nvSpPr>
        <p:spPr>
          <a:xfrm>
            <a:off x="2608764" y="257673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
        <p:nvSpPr>
          <p:cNvPr id="14" name="타원 13">
            <a:extLst>
              <a:ext uri="{FF2B5EF4-FFF2-40B4-BE49-F238E27FC236}">
                <a16:creationId xmlns:a16="http://schemas.microsoft.com/office/drawing/2014/main" xmlns="" id="{E8ED90EB-2F32-453D-99FE-6D246BF1CD50}"/>
              </a:ext>
            </a:extLst>
          </p:cNvPr>
          <p:cNvSpPr/>
          <p:nvPr/>
        </p:nvSpPr>
        <p:spPr>
          <a:xfrm>
            <a:off x="5165946" y="2541223"/>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6</a:t>
            </a:r>
            <a:endParaRPr lang="ko-KR" altLang="en-US" sz="1000" dirty="0">
              <a:solidFill>
                <a:schemeClr val="tx1"/>
              </a:solidFill>
            </a:endParaRPr>
          </a:p>
        </p:txBody>
      </p:sp>
      <p:sp>
        <p:nvSpPr>
          <p:cNvPr id="15" name="타원 14">
            <a:extLst>
              <a:ext uri="{FF2B5EF4-FFF2-40B4-BE49-F238E27FC236}">
                <a16:creationId xmlns:a16="http://schemas.microsoft.com/office/drawing/2014/main" xmlns="" id="{805F281C-AA39-4039-B84D-CC7EBE0A129F}"/>
              </a:ext>
            </a:extLst>
          </p:cNvPr>
          <p:cNvSpPr/>
          <p:nvPr/>
        </p:nvSpPr>
        <p:spPr>
          <a:xfrm>
            <a:off x="3647728" y="319745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7</a:t>
            </a:r>
            <a:endParaRPr lang="ko-KR" altLang="en-US" sz="1000" dirty="0">
              <a:solidFill>
                <a:schemeClr val="tx1"/>
              </a:solidFill>
            </a:endParaRPr>
          </a:p>
        </p:txBody>
      </p:sp>
      <p:sp>
        <p:nvSpPr>
          <p:cNvPr id="16" name="타원 15">
            <a:extLst>
              <a:ext uri="{FF2B5EF4-FFF2-40B4-BE49-F238E27FC236}">
                <a16:creationId xmlns:a16="http://schemas.microsoft.com/office/drawing/2014/main" xmlns="" id="{92CB6A53-8F92-4C8D-AB3E-60A7B1187F1F}"/>
              </a:ext>
            </a:extLst>
          </p:cNvPr>
          <p:cNvSpPr/>
          <p:nvPr/>
        </p:nvSpPr>
        <p:spPr>
          <a:xfrm>
            <a:off x="4727848" y="3212973"/>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8</a:t>
            </a:r>
            <a:endParaRPr lang="ko-KR" altLang="en-US" sz="1000" dirty="0">
              <a:solidFill>
                <a:schemeClr val="tx1"/>
              </a:solidFill>
            </a:endParaRPr>
          </a:p>
        </p:txBody>
      </p:sp>
    </p:spTree>
    <p:extLst>
      <p:ext uri="{BB962C8B-B14F-4D97-AF65-F5344CB8AC3E}">
        <p14:creationId xmlns:p14="http://schemas.microsoft.com/office/powerpoint/2010/main" val="24068207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en-US" altLang="ko-KR" dirty="0"/>
          </a:p>
          <a:p>
            <a:endParaRPr lang="en-US" altLang="ko-KR" dirty="0"/>
          </a:p>
          <a:p>
            <a:r>
              <a:rPr lang="en-US" altLang="ko-KR" dirty="0" err="1"/>
              <a:t>memberModify.jsp</a:t>
            </a:r>
            <a:endParaRPr lang="ko-KR" altLang="en-US" dirty="0"/>
          </a:p>
          <a:p>
            <a:endParaRPr lang="ko-KR" altLang="en-US" dirty="0"/>
          </a:p>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회원 마이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nvGraphicFramePr>
        <p:xfrm>
          <a:off x="8688288" y="476672"/>
          <a:ext cx="3384376" cy="226760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비밀번호를 변경할 수 있는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 로그인 된 계정의 </a:t>
                      </a:r>
                      <a:r>
                        <a:rPr lang="en-US" altLang="ko-KR" sz="800" b="0" dirty="0">
                          <a:latin typeface="+mn-ea"/>
                          <a:ea typeface="+mn-ea"/>
                        </a:rPr>
                        <a:t>ID</a:t>
                      </a:r>
                      <a:r>
                        <a:rPr lang="ko-KR" altLang="en-US" sz="800" b="0" dirty="0">
                          <a:latin typeface="+mn-ea"/>
                          <a:ea typeface="+mn-ea"/>
                        </a:rPr>
                        <a:t>를 보여줍니다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 원하는 새로운 비밀번호를 입력합니다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입력된 새로운 비밀번호를 한번 더 입력해서 정확하게 입</a:t>
                      </a:r>
                      <a:endParaRPr lang="en-US" altLang="ko-KR" sz="800" b="0" dirty="0">
                        <a:latin typeface="+mn-ea"/>
                        <a:ea typeface="+mn-ea"/>
                      </a:endParaRPr>
                    </a:p>
                    <a:p>
                      <a:pPr algn="just" latinLnBrk="1">
                        <a:lnSpc>
                          <a:spcPct val="120000"/>
                        </a:lnSpc>
                      </a:pPr>
                      <a:r>
                        <a:rPr lang="ko-KR" altLang="en-US" sz="800" b="0" dirty="0">
                          <a:latin typeface="+mn-ea"/>
                          <a:ea typeface="+mn-ea"/>
                        </a:rPr>
                        <a:t>력이 됐는지 확인합니다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입력된 정보로 변경 후 메인 페이지로 이동 합니다</a:t>
                      </a:r>
                      <a:r>
                        <a:rPr lang="en-US" altLang="ko-KR" sz="800" b="0" dirty="0">
                          <a:latin typeface="+mn-ea"/>
                          <a:ea typeface="+mn-ea"/>
                        </a:rPr>
                        <a:t>(Page49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28</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43333" cy="4104000"/>
          </a:xfrm>
          <a:prstGeom prst="rect">
            <a:avLst/>
          </a:prstGeom>
        </p:spPr>
      </p:pic>
      <p:sp>
        <p:nvSpPr>
          <p:cNvPr id="16" name="타원 15">
            <a:extLst>
              <a:ext uri="{FF2B5EF4-FFF2-40B4-BE49-F238E27FC236}">
                <a16:creationId xmlns:a16="http://schemas.microsoft.com/office/drawing/2014/main" xmlns="" id="{5147F588-26E8-498D-9D3F-9A6A6070DEBF}"/>
              </a:ext>
            </a:extLst>
          </p:cNvPr>
          <p:cNvSpPr/>
          <p:nvPr/>
        </p:nvSpPr>
        <p:spPr>
          <a:xfrm>
            <a:off x="3381975" y="264874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7" name="타원 16">
            <a:extLst>
              <a:ext uri="{FF2B5EF4-FFF2-40B4-BE49-F238E27FC236}">
                <a16:creationId xmlns:a16="http://schemas.microsoft.com/office/drawing/2014/main" xmlns="" id="{D64306C5-D6A2-4735-9B79-51EBD0483772}"/>
              </a:ext>
            </a:extLst>
          </p:cNvPr>
          <p:cNvSpPr/>
          <p:nvPr/>
        </p:nvSpPr>
        <p:spPr>
          <a:xfrm>
            <a:off x="3381974" y="33569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8" name="타원 17">
            <a:extLst>
              <a:ext uri="{FF2B5EF4-FFF2-40B4-BE49-F238E27FC236}">
                <a16:creationId xmlns:a16="http://schemas.microsoft.com/office/drawing/2014/main" xmlns="" id="{1575FDA0-0FB7-4452-BDC8-006B27E3D567}"/>
              </a:ext>
            </a:extLst>
          </p:cNvPr>
          <p:cNvSpPr/>
          <p:nvPr/>
        </p:nvSpPr>
        <p:spPr>
          <a:xfrm>
            <a:off x="3381973" y="406524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9" name="타원 18">
            <a:extLst>
              <a:ext uri="{FF2B5EF4-FFF2-40B4-BE49-F238E27FC236}">
                <a16:creationId xmlns:a16="http://schemas.microsoft.com/office/drawing/2014/main" xmlns="" id="{04996273-9046-49AB-B79F-CD4C07A2000E}"/>
              </a:ext>
            </a:extLst>
          </p:cNvPr>
          <p:cNvSpPr/>
          <p:nvPr/>
        </p:nvSpPr>
        <p:spPr>
          <a:xfrm>
            <a:off x="3863752" y="458112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Tree>
    <p:extLst>
      <p:ext uri="{BB962C8B-B14F-4D97-AF65-F5344CB8AC3E}">
        <p14:creationId xmlns:p14="http://schemas.microsoft.com/office/powerpoint/2010/main" val="22770254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memberWithdrawal.jsp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회원 마이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nvGraphicFramePr>
        <p:xfrm>
          <a:off x="8688288" y="476672"/>
          <a:ext cx="3384376" cy="213956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로그인 된 계정을 탈퇴할 수 있는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 로그인 된 계정의 </a:t>
                      </a:r>
                      <a:r>
                        <a:rPr lang="en-US" altLang="ko-KR" sz="800" b="0" dirty="0">
                          <a:latin typeface="+mn-ea"/>
                          <a:ea typeface="+mn-ea"/>
                        </a:rPr>
                        <a:t>ID</a:t>
                      </a:r>
                      <a:r>
                        <a:rPr lang="ko-KR" altLang="en-US" sz="800" b="0" dirty="0">
                          <a:latin typeface="+mn-ea"/>
                          <a:ea typeface="+mn-ea"/>
                        </a:rPr>
                        <a:t>를 보여줍니다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로그인 된 계정의 비밀번호를 입력합니다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클릭 시 계정의 탈퇴 후 메인 페이지로 이동합니다</a:t>
                      </a:r>
                      <a:r>
                        <a:rPr lang="en-US" altLang="ko-KR" sz="800" b="0" dirty="0">
                          <a:latin typeface="+mn-ea"/>
                          <a:ea typeface="+mn-ea"/>
                        </a:rPr>
                        <a:t>(Page49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회원 마이 페이지로 돌아갑니다</a:t>
                      </a:r>
                      <a:r>
                        <a:rPr kumimoji="1" lang="en-US" altLang="ko-KR" sz="800" dirty="0">
                          <a:solidFill>
                            <a:schemeClr val="tx1"/>
                          </a:solidFill>
                          <a:latin typeface="+mn-ea"/>
                        </a:rPr>
                        <a:t>(Page68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29</a:t>
            </a:fld>
            <a:endParaRPr lang="ko-KR" altLang="en-US" sz="900"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980728"/>
            <a:ext cx="7416824" cy="5506430"/>
          </a:xfrm>
          <a:prstGeom prst="rect">
            <a:avLst/>
          </a:prstGeom>
        </p:spPr>
      </p:pic>
      <p:sp>
        <p:nvSpPr>
          <p:cNvPr id="9" name="타원 8">
            <a:extLst>
              <a:ext uri="{FF2B5EF4-FFF2-40B4-BE49-F238E27FC236}">
                <a16:creationId xmlns:a16="http://schemas.microsoft.com/office/drawing/2014/main" xmlns="" id="{253A3416-D07F-4C1B-AA6C-6BED7C8EA75B}"/>
              </a:ext>
            </a:extLst>
          </p:cNvPr>
          <p:cNvSpPr/>
          <p:nvPr/>
        </p:nvSpPr>
        <p:spPr>
          <a:xfrm>
            <a:off x="3182740" y="177281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974B6CA6-BE77-42BD-A64F-F0900006C924}"/>
              </a:ext>
            </a:extLst>
          </p:cNvPr>
          <p:cNvSpPr/>
          <p:nvPr/>
        </p:nvSpPr>
        <p:spPr>
          <a:xfrm>
            <a:off x="3182739" y="198884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xmlns="" id="{D5B29EC4-FC6F-4BF6-958B-DE0C09C87838}"/>
              </a:ext>
            </a:extLst>
          </p:cNvPr>
          <p:cNvSpPr/>
          <p:nvPr/>
        </p:nvSpPr>
        <p:spPr>
          <a:xfrm>
            <a:off x="2253874" y="278092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xmlns="" id="{2232F421-C314-4DB6-9461-73FE49C71A03}"/>
              </a:ext>
            </a:extLst>
          </p:cNvPr>
          <p:cNvSpPr/>
          <p:nvPr/>
        </p:nvSpPr>
        <p:spPr>
          <a:xfrm>
            <a:off x="2253874" y="306896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Tree>
    <p:extLst>
      <p:ext uri="{BB962C8B-B14F-4D97-AF65-F5344CB8AC3E}">
        <p14:creationId xmlns:p14="http://schemas.microsoft.com/office/powerpoint/2010/main" val="1795083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7959323A-BA29-4853-97C4-82E74244E3A8}"/>
              </a:ext>
            </a:extLst>
          </p:cNvPr>
          <p:cNvSpPr>
            <a:spLocks noGrp="1"/>
          </p:cNvSpPr>
          <p:nvPr>
            <p:ph type="title"/>
          </p:nvPr>
        </p:nvSpPr>
        <p:spPr/>
        <p:txBody>
          <a:bodyPr/>
          <a:lstStyle/>
          <a:p>
            <a:r>
              <a:rPr lang="en-US" altLang="ko-KR" dirty="0"/>
              <a:t>Logic process</a:t>
            </a:r>
            <a:endParaRPr lang="ko-KR" altLang="en-US" dirty="0"/>
          </a:p>
        </p:txBody>
      </p:sp>
      <p:sp>
        <p:nvSpPr>
          <p:cNvPr id="83" name="순서도: 처리 82">
            <a:extLst>
              <a:ext uri="{FF2B5EF4-FFF2-40B4-BE49-F238E27FC236}">
                <a16:creationId xmlns:a16="http://schemas.microsoft.com/office/drawing/2014/main" xmlns="" id="{86A4A6CD-F8C2-414B-B1BB-BA0546A1C116}"/>
              </a:ext>
            </a:extLst>
          </p:cNvPr>
          <p:cNvSpPr/>
          <p:nvPr/>
        </p:nvSpPr>
        <p:spPr>
          <a:xfrm>
            <a:off x="2345587" y="4208309"/>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회원</a:t>
            </a:r>
          </a:p>
        </p:txBody>
      </p:sp>
      <p:sp>
        <p:nvSpPr>
          <p:cNvPr id="84" name="순서도: 처리 83">
            <a:extLst>
              <a:ext uri="{FF2B5EF4-FFF2-40B4-BE49-F238E27FC236}">
                <a16:creationId xmlns:a16="http://schemas.microsoft.com/office/drawing/2014/main" xmlns="" id="{67F580D1-36C9-4229-8B0C-DF276411F0D5}"/>
              </a:ext>
            </a:extLst>
          </p:cNvPr>
          <p:cNvSpPr/>
          <p:nvPr/>
        </p:nvSpPr>
        <p:spPr>
          <a:xfrm>
            <a:off x="7526468" y="3201586"/>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결제 내역</a:t>
            </a:r>
          </a:p>
        </p:txBody>
      </p:sp>
      <p:sp>
        <p:nvSpPr>
          <p:cNvPr id="85" name="순서도: 처리 84">
            <a:extLst>
              <a:ext uri="{FF2B5EF4-FFF2-40B4-BE49-F238E27FC236}">
                <a16:creationId xmlns:a16="http://schemas.microsoft.com/office/drawing/2014/main" xmlns="" id="{03960061-C1A9-451D-8357-4B8D7B795F57}"/>
              </a:ext>
            </a:extLst>
          </p:cNvPr>
          <p:cNvSpPr/>
          <p:nvPr/>
        </p:nvSpPr>
        <p:spPr>
          <a:xfrm>
            <a:off x="3479527" y="4236819"/>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회원사진 게시판</a:t>
            </a:r>
          </a:p>
        </p:txBody>
      </p:sp>
      <p:sp>
        <p:nvSpPr>
          <p:cNvPr id="87" name="순서도: 처리 86">
            <a:extLst>
              <a:ext uri="{FF2B5EF4-FFF2-40B4-BE49-F238E27FC236}">
                <a16:creationId xmlns:a16="http://schemas.microsoft.com/office/drawing/2014/main" xmlns="" id="{662E6779-A505-41AB-846C-FD573E1276BC}"/>
              </a:ext>
            </a:extLst>
          </p:cNvPr>
          <p:cNvSpPr/>
          <p:nvPr/>
        </p:nvSpPr>
        <p:spPr>
          <a:xfrm>
            <a:off x="4764352" y="4091918"/>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게시글 작성</a:t>
            </a:r>
          </a:p>
        </p:txBody>
      </p:sp>
      <p:sp>
        <p:nvSpPr>
          <p:cNvPr id="88" name="순서도: 처리 87">
            <a:extLst>
              <a:ext uri="{FF2B5EF4-FFF2-40B4-BE49-F238E27FC236}">
                <a16:creationId xmlns:a16="http://schemas.microsoft.com/office/drawing/2014/main" xmlns="" id="{21A15D78-0875-47F0-BE1C-E98B801AE1A0}"/>
              </a:ext>
            </a:extLst>
          </p:cNvPr>
          <p:cNvSpPr/>
          <p:nvPr/>
        </p:nvSpPr>
        <p:spPr>
          <a:xfrm>
            <a:off x="8940424" y="3324869"/>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개인정보수정</a:t>
            </a:r>
          </a:p>
        </p:txBody>
      </p:sp>
      <p:sp>
        <p:nvSpPr>
          <p:cNvPr id="89" name="순서도: 처리 88">
            <a:extLst>
              <a:ext uri="{FF2B5EF4-FFF2-40B4-BE49-F238E27FC236}">
                <a16:creationId xmlns:a16="http://schemas.microsoft.com/office/drawing/2014/main" xmlns="" id="{769E7297-021F-4007-8ADC-F98B4BDB0E43}"/>
              </a:ext>
            </a:extLst>
          </p:cNvPr>
          <p:cNvSpPr/>
          <p:nvPr/>
        </p:nvSpPr>
        <p:spPr>
          <a:xfrm>
            <a:off x="8940424" y="3570645"/>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내 </a:t>
            </a:r>
            <a:r>
              <a:rPr lang="en-US" altLang="ko-KR" sz="700" dirty="0">
                <a:solidFill>
                  <a:schemeClr val="tx1"/>
                </a:solidFill>
                <a:latin typeface="+mn-ea"/>
              </a:rPr>
              <a:t>SNS </a:t>
            </a:r>
            <a:r>
              <a:rPr lang="ko-KR" altLang="en-US" sz="700" dirty="0">
                <a:solidFill>
                  <a:schemeClr val="tx1"/>
                </a:solidFill>
                <a:latin typeface="+mn-ea"/>
              </a:rPr>
              <a:t>이동</a:t>
            </a:r>
          </a:p>
        </p:txBody>
      </p:sp>
      <p:sp>
        <p:nvSpPr>
          <p:cNvPr id="90" name="순서도: 처리 89">
            <a:extLst>
              <a:ext uri="{FF2B5EF4-FFF2-40B4-BE49-F238E27FC236}">
                <a16:creationId xmlns:a16="http://schemas.microsoft.com/office/drawing/2014/main" xmlns="" id="{77BE37D8-D39D-4D70-90CA-EF16D8AC7B97}"/>
              </a:ext>
            </a:extLst>
          </p:cNvPr>
          <p:cNvSpPr/>
          <p:nvPr/>
        </p:nvSpPr>
        <p:spPr>
          <a:xfrm>
            <a:off x="8940424" y="381642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결제내역</a:t>
            </a:r>
          </a:p>
        </p:txBody>
      </p:sp>
      <p:sp>
        <p:nvSpPr>
          <p:cNvPr id="91" name="순서도: 처리 90">
            <a:extLst>
              <a:ext uri="{FF2B5EF4-FFF2-40B4-BE49-F238E27FC236}">
                <a16:creationId xmlns:a16="http://schemas.microsoft.com/office/drawing/2014/main" xmlns="" id="{12C82CA3-DB46-425E-B173-7C46D050D3EB}"/>
              </a:ext>
            </a:extLst>
          </p:cNvPr>
          <p:cNvSpPr/>
          <p:nvPr/>
        </p:nvSpPr>
        <p:spPr>
          <a:xfrm>
            <a:off x="8940424" y="4062194"/>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포인트 환전</a:t>
            </a:r>
          </a:p>
        </p:txBody>
      </p:sp>
      <p:sp>
        <p:nvSpPr>
          <p:cNvPr id="92" name="순서도: 처리 91">
            <a:extLst>
              <a:ext uri="{FF2B5EF4-FFF2-40B4-BE49-F238E27FC236}">
                <a16:creationId xmlns:a16="http://schemas.microsoft.com/office/drawing/2014/main" xmlns="" id="{744D6ABA-C250-483A-8C91-8065D393DDB5}"/>
              </a:ext>
            </a:extLst>
          </p:cNvPr>
          <p:cNvSpPr/>
          <p:nvPr/>
        </p:nvSpPr>
        <p:spPr>
          <a:xfrm>
            <a:off x="4044128" y="151259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700" dirty="0">
                <a:solidFill>
                  <a:schemeClr val="tx1"/>
                </a:solidFill>
                <a:latin typeface="+mn-ea"/>
              </a:rPr>
              <a:t>ID/PW </a:t>
            </a:r>
            <a:r>
              <a:rPr lang="ko-KR" altLang="en-US" sz="700" dirty="0">
                <a:solidFill>
                  <a:schemeClr val="tx1"/>
                </a:solidFill>
                <a:latin typeface="+mn-ea"/>
              </a:rPr>
              <a:t>입력</a:t>
            </a:r>
          </a:p>
        </p:txBody>
      </p:sp>
      <p:sp>
        <p:nvSpPr>
          <p:cNvPr id="93" name="순서도: 처리 92">
            <a:extLst>
              <a:ext uri="{FF2B5EF4-FFF2-40B4-BE49-F238E27FC236}">
                <a16:creationId xmlns:a16="http://schemas.microsoft.com/office/drawing/2014/main" xmlns="" id="{C6958ABF-23DD-4EB2-A08F-6F279F392EB0}"/>
              </a:ext>
            </a:extLst>
          </p:cNvPr>
          <p:cNvSpPr/>
          <p:nvPr/>
        </p:nvSpPr>
        <p:spPr>
          <a:xfrm>
            <a:off x="4044128" y="1758366"/>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아이디 찾기</a:t>
            </a:r>
          </a:p>
        </p:txBody>
      </p:sp>
      <p:sp>
        <p:nvSpPr>
          <p:cNvPr id="94" name="순서도: 처리 93">
            <a:extLst>
              <a:ext uri="{FF2B5EF4-FFF2-40B4-BE49-F238E27FC236}">
                <a16:creationId xmlns:a16="http://schemas.microsoft.com/office/drawing/2014/main" xmlns="" id="{6B8FBA97-072F-4CEC-95B0-7BB06E427528}"/>
              </a:ext>
            </a:extLst>
          </p:cNvPr>
          <p:cNvSpPr/>
          <p:nvPr/>
        </p:nvSpPr>
        <p:spPr>
          <a:xfrm>
            <a:off x="4044128" y="199875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비밀번호 찾기</a:t>
            </a:r>
          </a:p>
        </p:txBody>
      </p:sp>
      <p:sp>
        <p:nvSpPr>
          <p:cNvPr id="95" name="순서도: 처리 94">
            <a:extLst>
              <a:ext uri="{FF2B5EF4-FFF2-40B4-BE49-F238E27FC236}">
                <a16:creationId xmlns:a16="http://schemas.microsoft.com/office/drawing/2014/main" xmlns="" id="{6E6BF491-741A-43FB-8483-40F52571C75B}"/>
              </a:ext>
            </a:extLst>
          </p:cNvPr>
          <p:cNvSpPr/>
          <p:nvPr/>
        </p:nvSpPr>
        <p:spPr>
          <a:xfrm>
            <a:off x="5008108" y="249373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정보 입력</a:t>
            </a:r>
          </a:p>
        </p:txBody>
      </p:sp>
      <p:sp>
        <p:nvSpPr>
          <p:cNvPr id="96" name="순서도: 처리 95">
            <a:extLst>
              <a:ext uri="{FF2B5EF4-FFF2-40B4-BE49-F238E27FC236}">
                <a16:creationId xmlns:a16="http://schemas.microsoft.com/office/drawing/2014/main" xmlns="" id="{9131CB17-8EF3-41D7-A1E8-CE0EA46CA666}"/>
              </a:ext>
            </a:extLst>
          </p:cNvPr>
          <p:cNvSpPr/>
          <p:nvPr/>
        </p:nvSpPr>
        <p:spPr>
          <a:xfrm>
            <a:off x="2309877" y="5481314"/>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트레이너</a:t>
            </a:r>
          </a:p>
        </p:txBody>
      </p:sp>
      <p:sp>
        <p:nvSpPr>
          <p:cNvPr id="97" name="순서도: 처리 96">
            <a:extLst>
              <a:ext uri="{FF2B5EF4-FFF2-40B4-BE49-F238E27FC236}">
                <a16:creationId xmlns:a16="http://schemas.microsoft.com/office/drawing/2014/main" xmlns="" id="{372B2531-57F8-4886-8A00-D130B6035075}"/>
              </a:ext>
            </a:extLst>
          </p:cNvPr>
          <p:cNvSpPr/>
          <p:nvPr/>
        </p:nvSpPr>
        <p:spPr>
          <a:xfrm>
            <a:off x="5412280" y="151259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유효성 검사</a:t>
            </a:r>
          </a:p>
        </p:txBody>
      </p:sp>
      <p:sp>
        <p:nvSpPr>
          <p:cNvPr id="98" name="순서도: 처리 97">
            <a:extLst>
              <a:ext uri="{FF2B5EF4-FFF2-40B4-BE49-F238E27FC236}">
                <a16:creationId xmlns:a16="http://schemas.microsoft.com/office/drawing/2014/main" xmlns="" id="{8FA2A585-8A7B-4DBD-9A25-2D8F5531B1AB}"/>
              </a:ext>
            </a:extLst>
          </p:cNvPr>
          <p:cNvSpPr/>
          <p:nvPr/>
        </p:nvSpPr>
        <p:spPr>
          <a:xfrm>
            <a:off x="6206745" y="2489530"/>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유효성 검사</a:t>
            </a:r>
          </a:p>
        </p:txBody>
      </p:sp>
      <p:sp>
        <p:nvSpPr>
          <p:cNvPr id="99" name="순서도: 처리 98">
            <a:extLst>
              <a:ext uri="{FF2B5EF4-FFF2-40B4-BE49-F238E27FC236}">
                <a16:creationId xmlns:a16="http://schemas.microsoft.com/office/drawing/2014/main" xmlns="" id="{2C685345-DD9D-43B7-B498-EC49EA7C0991}"/>
              </a:ext>
            </a:extLst>
          </p:cNvPr>
          <p:cNvSpPr/>
          <p:nvPr/>
        </p:nvSpPr>
        <p:spPr>
          <a:xfrm>
            <a:off x="2343085" y="5966948"/>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문의 게시판</a:t>
            </a:r>
          </a:p>
        </p:txBody>
      </p:sp>
      <p:sp>
        <p:nvSpPr>
          <p:cNvPr id="101" name="순서도: 처리 100">
            <a:extLst>
              <a:ext uri="{FF2B5EF4-FFF2-40B4-BE49-F238E27FC236}">
                <a16:creationId xmlns:a16="http://schemas.microsoft.com/office/drawing/2014/main" xmlns="" id="{AD848C56-DB70-4772-A2ED-F4808D74387E}"/>
              </a:ext>
            </a:extLst>
          </p:cNvPr>
          <p:cNvSpPr/>
          <p:nvPr/>
        </p:nvSpPr>
        <p:spPr>
          <a:xfrm>
            <a:off x="5214204" y="582385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작성하기</a:t>
            </a:r>
          </a:p>
        </p:txBody>
      </p:sp>
      <p:sp>
        <p:nvSpPr>
          <p:cNvPr id="102" name="순서도: 처리 101">
            <a:extLst>
              <a:ext uri="{FF2B5EF4-FFF2-40B4-BE49-F238E27FC236}">
                <a16:creationId xmlns:a16="http://schemas.microsoft.com/office/drawing/2014/main" xmlns="" id="{8570B983-00B2-4694-9C3D-D2DD65AAFF11}"/>
              </a:ext>
            </a:extLst>
          </p:cNvPr>
          <p:cNvSpPr/>
          <p:nvPr/>
        </p:nvSpPr>
        <p:spPr>
          <a:xfrm>
            <a:off x="5206984" y="6172104"/>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700" dirty="0">
                <a:solidFill>
                  <a:schemeClr val="tx1"/>
                </a:solidFill>
                <a:latin typeface="+mn-ea"/>
              </a:rPr>
              <a:t>Q&amp;A</a:t>
            </a:r>
            <a:endParaRPr lang="ko-KR" altLang="en-US" sz="700" dirty="0">
              <a:solidFill>
                <a:schemeClr val="tx1"/>
              </a:solidFill>
              <a:latin typeface="+mn-ea"/>
            </a:endParaRPr>
          </a:p>
        </p:txBody>
      </p:sp>
      <p:sp>
        <p:nvSpPr>
          <p:cNvPr id="107" name="타원 106">
            <a:extLst>
              <a:ext uri="{FF2B5EF4-FFF2-40B4-BE49-F238E27FC236}">
                <a16:creationId xmlns:a16="http://schemas.microsoft.com/office/drawing/2014/main" xmlns="" id="{22CFDE30-48BC-4064-B581-2529CFB3F127}"/>
              </a:ext>
            </a:extLst>
          </p:cNvPr>
          <p:cNvSpPr/>
          <p:nvPr/>
        </p:nvSpPr>
        <p:spPr>
          <a:xfrm>
            <a:off x="834209" y="3502997"/>
            <a:ext cx="972000" cy="28803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메인 페이지</a:t>
            </a:r>
          </a:p>
        </p:txBody>
      </p:sp>
      <p:cxnSp>
        <p:nvCxnSpPr>
          <p:cNvPr id="108" name="연결선: 꺾임 306">
            <a:extLst>
              <a:ext uri="{FF2B5EF4-FFF2-40B4-BE49-F238E27FC236}">
                <a16:creationId xmlns:a16="http://schemas.microsoft.com/office/drawing/2014/main" xmlns="" id="{489B9DF7-A8C6-4574-9C84-A431908BAAD0}"/>
              </a:ext>
            </a:extLst>
          </p:cNvPr>
          <p:cNvCxnSpPr>
            <a:cxnSpLocks/>
            <a:stCxn id="83" idx="1"/>
            <a:endCxn id="96" idx="1"/>
          </p:cNvCxnSpPr>
          <p:nvPr/>
        </p:nvCxnSpPr>
        <p:spPr>
          <a:xfrm rot="10800000" flipV="1">
            <a:off x="2309877" y="4298308"/>
            <a:ext cx="35710" cy="1273005"/>
          </a:xfrm>
          <a:prstGeom prst="bentConnector3">
            <a:avLst>
              <a:gd name="adj1" fmla="val 740157"/>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10" name="연결선: 꺾임 309">
            <a:extLst>
              <a:ext uri="{FF2B5EF4-FFF2-40B4-BE49-F238E27FC236}">
                <a16:creationId xmlns:a16="http://schemas.microsoft.com/office/drawing/2014/main" xmlns="" id="{10A9B43B-FAC9-4606-BA80-9C7063714F77}"/>
              </a:ext>
            </a:extLst>
          </p:cNvPr>
          <p:cNvCxnSpPr>
            <a:cxnSpLocks/>
          </p:cNvCxnSpPr>
          <p:nvPr/>
        </p:nvCxnSpPr>
        <p:spPr>
          <a:xfrm rot="10800000" flipH="1" flipV="1">
            <a:off x="2310788" y="5165841"/>
            <a:ext cx="26288" cy="894076"/>
          </a:xfrm>
          <a:prstGeom prst="bentConnector3">
            <a:avLst>
              <a:gd name="adj1" fmla="val -869598"/>
            </a:avLst>
          </a:prstGeom>
          <a:ln>
            <a:tailEnd type="triangle"/>
          </a:ln>
        </p:spPr>
        <p:style>
          <a:lnRef idx="1">
            <a:schemeClr val="dk1"/>
          </a:lnRef>
          <a:fillRef idx="0">
            <a:schemeClr val="dk1"/>
          </a:fillRef>
          <a:effectRef idx="0">
            <a:schemeClr val="dk1"/>
          </a:effectRef>
          <a:fontRef idx="minor">
            <a:schemeClr val="tx1"/>
          </a:fontRef>
        </p:style>
      </p:cxnSp>
      <p:cxnSp>
        <p:nvCxnSpPr>
          <p:cNvPr id="111" name="연결선: 꺾임 312">
            <a:extLst>
              <a:ext uri="{FF2B5EF4-FFF2-40B4-BE49-F238E27FC236}">
                <a16:creationId xmlns:a16="http://schemas.microsoft.com/office/drawing/2014/main" xmlns="" id="{C7975307-D650-478D-B38A-F4D2934193AB}"/>
              </a:ext>
            </a:extLst>
          </p:cNvPr>
          <p:cNvCxnSpPr>
            <a:cxnSpLocks/>
            <a:endCxn id="99" idx="1"/>
          </p:cNvCxnSpPr>
          <p:nvPr/>
        </p:nvCxnSpPr>
        <p:spPr>
          <a:xfrm rot="16200000" flipH="1">
            <a:off x="2010442" y="5724305"/>
            <a:ext cx="405474" cy="25981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12" name="연결선: 꺾임 329">
            <a:extLst>
              <a:ext uri="{FF2B5EF4-FFF2-40B4-BE49-F238E27FC236}">
                <a16:creationId xmlns:a16="http://schemas.microsoft.com/office/drawing/2014/main" xmlns="" id="{AA49759F-FDFF-42F1-BBA9-62EC9A5E0471}"/>
              </a:ext>
            </a:extLst>
          </p:cNvPr>
          <p:cNvCxnSpPr>
            <a:cxnSpLocks/>
            <a:stCxn id="146" idx="1"/>
            <a:endCxn id="145" idx="1"/>
          </p:cNvCxnSpPr>
          <p:nvPr/>
        </p:nvCxnSpPr>
        <p:spPr>
          <a:xfrm rot="10800000" flipV="1">
            <a:off x="3794925" y="2465349"/>
            <a:ext cx="12700" cy="286137"/>
          </a:xfrm>
          <a:prstGeom prst="bentConnector3">
            <a:avLst>
              <a:gd name="adj1" fmla="val 267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14" name="직선 화살표 연결선 113">
            <a:extLst>
              <a:ext uri="{FF2B5EF4-FFF2-40B4-BE49-F238E27FC236}">
                <a16:creationId xmlns:a16="http://schemas.microsoft.com/office/drawing/2014/main" xmlns="" id="{798E8E5D-8B94-4F41-8CEA-8F1AFE6182E4}"/>
              </a:ext>
            </a:extLst>
          </p:cNvPr>
          <p:cNvCxnSpPr>
            <a:cxnSpLocks/>
          </p:cNvCxnSpPr>
          <p:nvPr/>
        </p:nvCxnSpPr>
        <p:spPr>
          <a:xfrm>
            <a:off x="5726227" y="4468224"/>
            <a:ext cx="16112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 name="직선 연결선 397">
            <a:extLst>
              <a:ext uri="{FF2B5EF4-FFF2-40B4-BE49-F238E27FC236}">
                <a16:creationId xmlns:a16="http://schemas.microsoft.com/office/drawing/2014/main" xmlns="" id="{A366C3A9-0CDE-4DBC-BA3F-90EB85CF7267}"/>
              </a:ext>
            </a:extLst>
          </p:cNvPr>
          <p:cNvCxnSpPr>
            <a:cxnSpLocks/>
          </p:cNvCxnSpPr>
          <p:nvPr/>
        </p:nvCxnSpPr>
        <p:spPr>
          <a:xfrm rot="5400000" flipH="1" flipV="1">
            <a:off x="4734552" y="2631338"/>
            <a:ext cx="140127" cy="74849"/>
          </a:xfrm>
          <a:prstGeom prst="bentConnector3">
            <a:avLst>
              <a:gd name="adj1" fmla="val -7098"/>
            </a:avLst>
          </a:prstGeom>
        </p:spPr>
        <p:style>
          <a:lnRef idx="1">
            <a:schemeClr val="dk1"/>
          </a:lnRef>
          <a:fillRef idx="0">
            <a:schemeClr val="dk1"/>
          </a:fillRef>
          <a:effectRef idx="0">
            <a:schemeClr val="dk1"/>
          </a:effectRef>
          <a:fontRef idx="minor">
            <a:schemeClr val="tx1"/>
          </a:fontRef>
        </p:style>
      </p:cxnSp>
      <p:cxnSp>
        <p:nvCxnSpPr>
          <p:cNvPr id="116" name="연결선: 꺾임 523">
            <a:extLst>
              <a:ext uri="{FF2B5EF4-FFF2-40B4-BE49-F238E27FC236}">
                <a16:creationId xmlns:a16="http://schemas.microsoft.com/office/drawing/2014/main" xmlns="" id="{782F20EE-EE68-4F00-9AFA-344FD3BBE229}"/>
              </a:ext>
            </a:extLst>
          </p:cNvPr>
          <p:cNvCxnSpPr>
            <a:cxnSpLocks/>
          </p:cNvCxnSpPr>
          <p:nvPr/>
        </p:nvCxnSpPr>
        <p:spPr>
          <a:xfrm rot="10800000" flipV="1">
            <a:off x="5212064" y="5915436"/>
            <a:ext cx="7220" cy="348253"/>
          </a:xfrm>
          <a:prstGeom prst="bentConnector3">
            <a:avLst>
              <a:gd name="adj1" fmla="val 3266205"/>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17" name="직선 연결선 116">
            <a:extLst>
              <a:ext uri="{FF2B5EF4-FFF2-40B4-BE49-F238E27FC236}">
                <a16:creationId xmlns:a16="http://schemas.microsoft.com/office/drawing/2014/main" xmlns="" id="{78BE1193-81DC-418A-9CDA-AEAB789ACB5E}"/>
              </a:ext>
            </a:extLst>
          </p:cNvPr>
          <p:cNvCxnSpPr>
            <a:cxnSpLocks/>
            <a:stCxn id="99" idx="3"/>
          </p:cNvCxnSpPr>
          <p:nvPr/>
        </p:nvCxnSpPr>
        <p:spPr>
          <a:xfrm>
            <a:off x="3315085" y="6056948"/>
            <a:ext cx="180128" cy="0"/>
          </a:xfrm>
          <a:prstGeom prst="line">
            <a:avLst/>
          </a:prstGeom>
        </p:spPr>
        <p:style>
          <a:lnRef idx="1">
            <a:schemeClr val="dk1"/>
          </a:lnRef>
          <a:fillRef idx="0">
            <a:schemeClr val="dk1"/>
          </a:fillRef>
          <a:effectRef idx="0">
            <a:schemeClr val="dk1"/>
          </a:effectRef>
          <a:fontRef idx="minor">
            <a:schemeClr val="tx1"/>
          </a:fontRef>
        </p:style>
      </p:cxnSp>
      <p:cxnSp>
        <p:nvCxnSpPr>
          <p:cNvPr id="118" name="연결선: 꺾임 532">
            <a:extLst>
              <a:ext uri="{FF2B5EF4-FFF2-40B4-BE49-F238E27FC236}">
                <a16:creationId xmlns:a16="http://schemas.microsoft.com/office/drawing/2014/main" xmlns="" id="{CBD1ECB7-E725-4784-A3E0-4C9E0F422326}"/>
              </a:ext>
            </a:extLst>
          </p:cNvPr>
          <p:cNvCxnSpPr>
            <a:cxnSpLocks/>
            <a:stCxn id="88" idx="1"/>
            <a:endCxn id="89" idx="1"/>
          </p:cNvCxnSpPr>
          <p:nvPr/>
        </p:nvCxnSpPr>
        <p:spPr>
          <a:xfrm rot="10800000" flipV="1">
            <a:off x="8940424" y="3414869"/>
            <a:ext cx="12700" cy="245776"/>
          </a:xfrm>
          <a:prstGeom prst="bentConnector3">
            <a:avLst>
              <a:gd name="adj1" fmla="val 180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19" name="연결선: 꺾임 534">
            <a:extLst>
              <a:ext uri="{FF2B5EF4-FFF2-40B4-BE49-F238E27FC236}">
                <a16:creationId xmlns:a16="http://schemas.microsoft.com/office/drawing/2014/main" xmlns="" id="{3BF4A5C6-628C-44B6-9D55-7B8B723AD0B3}"/>
              </a:ext>
            </a:extLst>
          </p:cNvPr>
          <p:cNvCxnSpPr>
            <a:cxnSpLocks/>
            <a:stCxn id="89" idx="1"/>
            <a:endCxn id="90" idx="1"/>
          </p:cNvCxnSpPr>
          <p:nvPr/>
        </p:nvCxnSpPr>
        <p:spPr>
          <a:xfrm rot="10800000" flipV="1">
            <a:off x="8940424" y="3660645"/>
            <a:ext cx="12700" cy="245776"/>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120" name="연결선: 꺾임 536">
            <a:extLst>
              <a:ext uri="{FF2B5EF4-FFF2-40B4-BE49-F238E27FC236}">
                <a16:creationId xmlns:a16="http://schemas.microsoft.com/office/drawing/2014/main" xmlns="" id="{517A5D7C-E001-4689-9765-0E4A24457BEA}"/>
              </a:ext>
            </a:extLst>
          </p:cNvPr>
          <p:cNvCxnSpPr>
            <a:cxnSpLocks/>
            <a:stCxn id="90" idx="1"/>
            <a:endCxn id="91" idx="1"/>
          </p:cNvCxnSpPr>
          <p:nvPr/>
        </p:nvCxnSpPr>
        <p:spPr>
          <a:xfrm rot="10800000" flipV="1">
            <a:off x="8940424" y="3906420"/>
            <a:ext cx="12700" cy="245773"/>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121" name="연결선: 꺾임 541">
            <a:extLst>
              <a:ext uri="{FF2B5EF4-FFF2-40B4-BE49-F238E27FC236}">
                <a16:creationId xmlns:a16="http://schemas.microsoft.com/office/drawing/2014/main" xmlns="" id="{1D6CB52F-5393-4156-B8D7-DC7D3AA2841E}"/>
              </a:ext>
            </a:extLst>
          </p:cNvPr>
          <p:cNvCxnSpPr>
            <a:cxnSpLocks/>
            <a:stCxn id="92" idx="1"/>
            <a:endCxn id="93" idx="1"/>
          </p:cNvCxnSpPr>
          <p:nvPr/>
        </p:nvCxnSpPr>
        <p:spPr>
          <a:xfrm rot="10800000" flipV="1">
            <a:off x="4044128" y="1602592"/>
            <a:ext cx="12700" cy="245773"/>
          </a:xfrm>
          <a:prstGeom prst="bentConnector3">
            <a:avLst>
              <a:gd name="adj1" fmla="val 180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22" name="연결선: 꺾임 543">
            <a:extLst>
              <a:ext uri="{FF2B5EF4-FFF2-40B4-BE49-F238E27FC236}">
                <a16:creationId xmlns:a16="http://schemas.microsoft.com/office/drawing/2014/main" xmlns="" id="{4AF62AFA-4150-4F94-9DC7-37E4FC11C102}"/>
              </a:ext>
            </a:extLst>
          </p:cNvPr>
          <p:cNvCxnSpPr>
            <a:stCxn id="93" idx="1"/>
            <a:endCxn id="94" idx="1"/>
          </p:cNvCxnSpPr>
          <p:nvPr/>
        </p:nvCxnSpPr>
        <p:spPr>
          <a:xfrm rot="10800000" flipV="1">
            <a:off x="4044128" y="1848365"/>
            <a:ext cx="12700" cy="240385"/>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123" name="직선 화살표 연결선 122">
            <a:extLst>
              <a:ext uri="{FF2B5EF4-FFF2-40B4-BE49-F238E27FC236}">
                <a16:creationId xmlns:a16="http://schemas.microsoft.com/office/drawing/2014/main" xmlns="" id="{D80585E1-3561-40C7-AB11-24AD192ED7D6}"/>
              </a:ext>
            </a:extLst>
          </p:cNvPr>
          <p:cNvCxnSpPr>
            <a:cxnSpLocks/>
            <a:stCxn id="92" idx="3"/>
            <a:endCxn id="97" idx="1"/>
          </p:cNvCxnSpPr>
          <p:nvPr/>
        </p:nvCxnSpPr>
        <p:spPr>
          <a:xfrm>
            <a:off x="5016128" y="1602593"/>
            <a:ext cx="3961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4" name="직선 화살표 연결선 123">
            <a:extLst>
              <a:ext uri="{FF2B5EF4-FFF2-40B4-BE49-F238E27FC236}">
                <a16:creationId xmlns:a16="http://schemas.microsoft.com/office/drawing/2014/main" xmlns="" id="{087D7FFF-CB1A-429F-AE5F-D0595DFAD008}"/>
              </a:ext>
            </a:extLst>
          </p:cNvPr>
          <p:cNvCxnSpPr>
            <a:cxnSpLocks/>
          </p:cNvCxnSpPr>
          <p:nvPr/>
        </p:nvCxnSpPr>
        <p:spPr>
          <a:xfrm>
            <a:off x="5973111" y="2580476"/>
            <a:ext cx="2165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5" name="순서도: 처리 124">
            <a:extLst>
              <a:ext uri="{FF2B5EF4-FFF2-40B4-BE49-F238E27FC236}">
                <a16:creationId xmlns:a16="http://schemas.microsoft.com/office/drawing/2014/main" xmlns="" id="{2D4CAA62-45FD-4854-8155-37D52B5F5929}"/>
              </a:ext>
            </a:extLst>
          </p:cNvPr>
          <p:cNvSpPr/>
          <p:nvPr/>
        </p:nvSpPr>
        <p:spPr>
          <a:xfrm>
            <a:off x="2320865" y="5094627"/>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검색</a:t>
            </a:r>
          </a:p>
        </p:txBody>
      </p:sp>
      <p:cxnSp>
        <p:nvCxnSpPr>
          <p:cNvPr id="126" name="직선 화살표 연결선 125">
            <a:extLst>
              <a:ext uri="{FF2B5EF4-FFF2-40B4-BE49-F238E27FC236}">
                <a16:creationId xmlns:a16="http://schemas.microsoft.com/office/drawing/2014/main" xmlns="" id="{19E84AE2-BAAB-4C71-A6E6-676F785250C1}"/>
              </a:ext>
            </a:extLst>
          </p:cNvPr>
          <p:cNvCxnSpPr>
            <a:cxnSpLocks/>
          </p:cNvCxnSpPr>
          <p:nvPr/>
        </p:nvCxnSpPr>
        <p:spPr>
          <a:xfrm flipV="1">
            <a:off x="2159052" y="5165836"/>
            <a:ext cx="164882" cy="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7" name="순서도: 처리 126">
            <a:extLst>
              <a:ext uri="{FF2B5EF4-FFF2-40B4-BE49-F238E27FC236}">
                <a16:creationId xmlns:a16="http://schemas.microsoft.com/office/drawing/2014/main" xmlns="" id="{45CB6ADE-7EA6-4826-A933-7BDCA0A9D383}"/>
              </a:ext>
            </a:extLst>
          </p:cNvPr>
          <p:cNvSpPr/>
          <p:nvPr/>
        </p:nvSpPr>
        <p:spPr>
          <a:xfrm>
            <a:off x="2320865" y="464834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운동성향 알아보기</a:t>
            </a:r>
          </a:p>
        </p:txBody>
      </p:sp>
      <p:cxnSp>
        <p:nvCxnSpPr>
          <p:cNvPr id="128" name="직선 화살표 연결선 127">
            <a:extLst>
              <a:ext uri="{FF2B5EF4-FFF2-40B4-BE49-F238E27FC236}">
                <a16:creationId xmlns:a16="http://schemas.microsoft.com/office/drawing/2014/main" xmlns="" id="{3018B80D-4846-48CB-99AB-580B66EEB269}"/>
              </a:ext>
            </a:extLst>
          </p:cNvPr>
          <p:cNvCxnSpPr>
            <a:cxnSpLocks/>
            <a:endCxn id="127" idx="1"/>
          </p:cNvCxnSpPr>
          <p:nvPr/>
        </p:nvCxnSpPr>
        <p:spPr>
          <a:xfrm>
            <a:off x="2103320" y="4737118"/>
            <a:ext cx="217545" cy="12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9" name="순서도: 처리 128">
            <a:extLst>
              <a:ext uri="{FF2B5EF4-FFF2-40B4-BE49-F238E27FC236}">
                <a16:creationId xmlns:a16="http://schemas.microsoft.com/office/drawing/2014/main" xmlns="" id="{0917DC74-8236-4AD1-A127-8FD53048D301}"/>
              </a:ext>
            </a:extLst>
          </p:cNvPr>
          <p:cNvSpPr/>
          <p:nvPr/>
        </p:nvSpPr>
        <p:spPr>
          <a:xfrm>
            <a:off x="2345587" y="1858952"/>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로그인</a:t>
            </a:r>
          </a:p>
        </p:txBody>
      </p:sp>
      <p:sp>
        <p:nvSpPr>
          <p:cNvPr id="131" name="순서도: 처리 130">
            <a:extLst>
              <a:ext uri="{FF2B5EF4-FFF2-40B4-BE49-F238E27FC236}">
                <a16:creationId xmlns:a16="http://schemas.microsoft.com/office/drawing/2014/main" xmlns="" id="{B7AECA76-5B5C-4DE7-B99C-96386FD42012}"/>
              </a:ext>
            </a:extLst>
          </p:cNvPr>
          <p:cNvSpPr/>
          <p:nvPr/>
        </p:nvSpPr>
        <p:spPr>
          <a:xfrm>
            <a:off x="2337907" y="255325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회원가입</a:t>
            </a:r>
          </a:p>
        </p:txBody>
      </p:sp>
      <p:cxnSp>
        <p:nvCxnSpPr>
          <p:cNvPr id="132" name="직선 화살표 연결선 131">
            <a:extLst>
              <a:ext uri="{FF2B5EF4-FFF2-40B4-BE49-F238E27FC236}">
                <a16:creationId xmlns:a16="http://schemas.microsoft.com/office/drawing/2014/main" xmlns="" id="{5B603C5A-8502-40A4-BEB8-5ACB3D9758BC}"/>
              </a:ext>
            </a:extLst>
          </p:cNvPr>
          <p:cNvCxnSpPr>
            <a:cxnSpLocks/>
          </p:cNvCxnSpPr>
          <p:nvPr/>
        </p:nvCxnSpPr>
        <p:spPr>
          <a:xfrm>
            <a:off x="3292865" y="5571314"/>
            <a:ext cx="1514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3" name="직선 연결선 132">
            <a:extLst>
              <a:ext uri="{FF2B5EF4-FFF2-40B4-BE49-F238E27FC236}">
                <a16:creationId xmlns:a16="http://schemas.microsoft.com/office/drawing/2014/main" xmlns="" id="{95A40D03-AA19-4AC9-AE64-C7D76B60F07A}"/>
              </a:ext>
            </a:extLst>
          </p:cNvPr>
          <p:cNvCxnSpPr>
            <a:cxnSpLocks/>
          </p:cNvCxnSpPr>
          <p:nvPr/>
        </p:nvCxnSpPr>
        <p:spPr>
          <a:xfrm>
            <a:off x="4932139" y="3487414"/>
            <a:ext cx="3792261" cy="10884"/>
          </a:xfrm>
          <a:prstGeom prst="line">
            <a:avLst/>
          </a:prstGeom>
        </p:spPr>
        <p:style>
          <a:lnRef idx="1">
            <a:schemeClr val="dk1"/>
          </a:lnRef>
          <a:fillRef idx="0">
            <a:schemeClr val="dk1"/>
          </a:fillRef>
          <a:effectRef idx="0">
            <a:schemeClr val="dk1"/>
          </a:effectRef>
          <a:fontRef idx="minor">
            <a:schemeClr val="tx1"/>
          </a:fontRef>
        </p:style>
      </p:cxnSp>
      <p:sp>
        <p:nvSpPr>
          <p:cNvPr id="134" name="순서도: 처리 133">
            <a:extLst>
              <a:ext uri="{FF2B5EF4-FFF2-40B4-BE49-F238E27FC236}">
                <a16:creationId xmlns:a16="http://schemas.microsoft.com/office/drawing/2014/main" xmlns="" id="{C8D24CE2-EBF8-4C54-A5D2-243A131BDCEE}"/>
              </a:ext>
            </a:extLst>
          </p:cNvPr>
          <p:cNvSpPr/>
          <p:nvPr/>
        </p:nvSpPr>
        <p:spPr>
          <a:xfrm>
            <a:off x="3459486" y="5094627"/>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검색 트레이너 목록</a:t>
            </a:r>
          </a:p>
        </p:txBody>
      </p:sp>
      <p:sp>
        <p:nvSpPr>
          <p:cNvPr id="135" name="순서도: 처리 134">
            <a:extLst>
              <a:ext uri="{FF2B5EF4-FFF2-40B4-BE49-F238E27FC236}">
                <a16:creationId xmlns:a16="http://schemas.microsoft.com/office/drawing/2014/main" xmlns="" id="{6AC36031-8ACD-4270-A272-154E89C80B4F}"/>
              </a:ext>
            </a:extLst>
          </p:cNvPr>
          <p:cNvSpPr/>
          <p:nvPr/>
        </p:nvSpPr>
        <p:spPr>
          <a:xfrm>
            <a:off x="6044105" y="5356217"/>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트레이너 </a:t>
            </a:r>
            <a:r>
              <a:rPr lang="en-US" altLang="ko-KR" sz="700" dirty="0">
                <a:solidFill>
                  <a:schemeClr val="tx1"/>
                </a:solidFill>
                <a:latin typeface="+mn-ea"/>
              </a:rPr>
              <a:t>SNS</a:t>
            </a:r>
            <a:endParaRPr lang="ko-KR" altLang="en-US" sz="700" dirty="0">
              <a:solidFill>
                <a:schemeClr val="tx1"/>
              </a:solidFill>
              <a:latin typeface="+mn-ea"/>
            </a:endParaRPr>
          </a:p>
        </p:txBody>
      </p:sp>
      <p:sp>
        <p:nvSpPr>
          <p:cNvPr id="137" name="순서도: 처리 136">
            <a:extLst>
              <a:ext uri="{FF2B5EF4-FFF2-40B4-BE49-F238E27FC236}">
                <a16:creationId xmlns:a16="http://schemas.microsoft.com/office/drawing/2014/main" xmlns="" id="{454AAE4E-E3B2-4D7F-94F6-D5C19A18F082}"/>
              </a:ext>
            </a:extLst>
          </p:cNvPr>
          <p:cNvSpPr/>
          <p:nvPr/>
        </p:nvSpPr>
        <p:spPr>
          <a:xfrm>
            <a:off x="2345587" y="3227736"/>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 마이페이지</a:t>
            </a:r>
          </a:p>
        </p:txBody>
      </p:sp>
      <p:cxnSp>
        <p:nvCxnSpPr>
          <p:cNvPr id="138" name="직선 화살표 연결선 137">
            <a:extLst>
              <a:ext uri="{FF2B5EF4-FFF2-40B4-BE49-F238E27FC236}">
                <a16:creationId xmlns:a16="http://schemas.microsoft.com/office/drawing/2014/main" xmlns="" id="{182BCAD7-39B5-4595-B4F1-AB5973EF73B5}"/>
              </a:ext>
            </a:extLst>
          </p:cNvPr>
          <p:cNvCxnSpPr>
            <a:cxnSpLocks/>
          </p:cNvCxnSpPr>
          <p:nvPr/>
        </p:nvCxnSpPr>
        <p:spPr>
          <a:xfrm>
            <a:off x="3326037" y="4301751"/>
            <a:ext cx="16112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9" name="순서도: 처리 138">
            <a:extLst>
              <a:ext uri="{FF2B5EF4-FFF2-40B4-BE49-F238E27FC236}">
                <a16:creationId xmlns:a16="http://schemas.microsoft.com/office/drawing/2014/main" xmlns="" id="{C996D72A-8F30-426F-8FEB-66BFBCF2ED6E}"/>
              </a:ext>
            </a:extLst>
          </p:cNvPr>
          <p:cNvSpPr/>
          <p:nvPr/>
        </p:nvSpPr>
        <p:spPr>
          <a:xfrm>
            <a:off x="3823134" y="3030039"/>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 회원 마이페이지</a:t>
            </a:r>
          </a:p>
        </p:txBody>
      </p:sp>
      <p:sp>
        <p:nvSpPr>
          <p:cNvPr id="140" name="순서도: 처리 139">
            <a:extLst>
              <a:ext uri="{FF2B5EF4-FFF2-40B4-BE49-F238E27FC236}">
                <a16:creationId xmlns:a16="http://schemas.microsoft.com/office/drawing/2014/main" xmlns="" id="{7117EE05-EB78-4683-955E-B837983DC804}"/>
              </a:ext>
            </a:extLst>
          </p:cNvPr>
          <p:cNvSpPr/>
          <p:nvPr/>
        </p:nvSpPr>
        <p:spPr>
          <a:xfrm>
            <a:off x="3822173" y="3408298"/>
            <a:ext cx="109363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 트레이너 마이페이지</a:t>
            </a:r>
          </a:p>
        </p:txBody>
      </p:sp>
      <p:sp>
        <p:nvSpPr>
          <p:cNvPr id="141" name="순서도: 처리 140">
            <a:extLst>
              <a:ext uri="{FF2B5EF4-FFF2-40B4-BE49-F238E27FC236}">
                <a16:creationId xmlns:a16="http://schemas.microsoft.com/office/drawing/2014/main" xmlns="" id="{41EAD75B-E282-4A82-B7F7-A60ECF2C3459}"/>
              </a:ext>
            </a:extLst>
          </p:cNvPr>
          <p:cNvSpPr/>
          <p:nvPr/>
        </p:nvSpPr>
        <p:spPr>
          <a:xfrm>
            <a:off x="3455154" y="5474828"/>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트레이너 목록</a:t>
            </a:r>
          </a:p>
        </p:txBody>
      </p:sp>
      <p:sp>
        <p:nvSpPr>
          <p:cNvPr id="142" name="순서도: 처리 141">
            <a:extLst>
              <a:ext uri="{FF2B5EF4-FFF2-40B4-BE49-F238E27FC236}">
                <a16:creationId xmlns:a16="http://schemas.microsoft.com/office/drawing/2014/main" xmlns="" id="{82BE009B-C440-4CA0-916A-B6A49E86C73C}"/>
              </a:ext>
            </a:extLst>
          </p:cNvPr>
          <p:cNvSpPr/>
          <p:nvPr/>
        </p:nvSpPr>
        <p:spPr>
          <a:xfrm>
            <a:off x="4775065" y="4375389"/>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게시글 상세보기</a:t>
            </a:r>
          </a:p>
        </p:txBody>
      </p:sp>
      <p:sp>
        <p:nvSpPr>
          <p:cNvPr id="144" name="순서도: 처리 143">
            <a:extLst>
              <a:ext uri="{FF2B5EF4-FFF2-40B4-BE49-F238E27FC236}">
                <a16:creationId xmlns:a16="http://schemas.microsoft.com/office/drawing/2014/main" xmlns="" id="{00773386-AD15-42D2-96A6-27D7ED0CFCEE}"/>
              </a:ext>
            </a:extLst>
          </p:cNvPr>
          <p:cNvSpPr/>
          <p:nvPr/>
        </p:nvSpPr>
        <p:spPr>
          <a:xfrm>
            <a:off x="5903458" y="4366642"/>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댓글작성</a:t>
            </a:r>
          </a:p>
        </p:txBody>
      </p:sp>
      <p:sp>
        <p:nvSpPr>
          <p:cNvPr id="145" name="순서도: 처리 144">
            <a:extLst>
              <a:ext uri="{FF2B5EF4-FFF2-40B4-BE49-F238E27FC236}">
                <a16:creationId xmlns:a16="http://schemas.microsoft.com/office/drawing/2014/main" xmlns="" id="{7C6199D2-9FFC-4992-9E23-79B340BE8B8F}"/>
              </a:ext>
            </a:extLst>
          </p:cNvPr>
          <p:cNvSpPr/>
          <p:nvPr/>
        </p:nvSpPr>
        <p:spPr>
          <a:xfrm>
            <a:off x="3794925" y="2661487"/>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일반 회원가입</a:t>
            </a:r>
          </a:p>
        </p:txBody>
      </p:sp>
      <p:sp>
        <p:nvSpPr>
          <p:cNvPr id="146" name="순서도: 처리 145">
            <a:extLst>
              <a:ext uri="{FF2B5EF4-FFF2-40B4-BE49-F238E27FC236}">
                <a16:creationId xmlns:a16="http://schemas.microsoft.com/office/drawing/2014/main" xmlns="" id="{4F7F400C-DED4-420C-8B84-C4F701F3205F}"/>
              </a:ext>
            </a:extLst>
          </p:cNvPr>
          <p:cNvSpPr/>
          <p:nvPr/>
        </p:nvSpPr>
        <p:spPr>
          <a:xfrm>
            <a:off x="3794925" y="2375350"/>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트레이너 회원가입</a:t>
            </a:r>
          </a:p>
        </p:txBody>
      </p:sp>
      <p:cxnSp>
        <p:nvCxnSpPr>
          <p:cNvPr id="148" name="직선 연결선 397">
            <a:extLst>
              <a:ext uri="{FF2B5EF4-FFF2-40B4-BE49-F238E27FC236}">
                <a16:creationId xmlns:a16="http://schemas.microsoft.com/office/drawing/2014/main" xmlns="" id="{945F351D-3096-4E53-899C-3C49150E2989}"/>
              </a:ext>
            </a:extLst>
          </p:cNvPr>
          <p:cNvCxnSpPr>
            <a:cxnSpLocks/>
          </p:cNvCxnSpPr>
          <p:nvPr/>
        </p:nvCxnSpPr>
        <p:spPr>
          <a:xfrm>
            <a:off x="4775677" y="2466391"/>
            <a:ext cx="132722" cy="125469"/>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149" name="직선 화살표 연결선 148">
            <a:extLst>
              <a:ext uri="{FF2B5EF4-FFF2-40B4-BE49-F238E27FC236}">
                <a16:creationId xmlns:a16="http://schemas.microsoft.com/office/drawing/2014/main" xmlns="" id="{FFD0BD17-16BE-4A37-9CAE-80AA4A14D032}"/>
              </a:ext>
            </a:extLst>
          </p:cNvPr>
          <p:cNvCxnSpPr>
            <a:cxnSpLocks/>
          </p:cNvCxnSpPr>
          <p:nvPr/>
        </p:nvCxnSpPr>
        <p:spPr>
          <a:xfrm>
            <a:off x="4842038" y="2591831"/>
            <a:ext cx="1551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0" name="직선 연결선 397">
            <a:extLst>
              <a:ext uri="{FF2B5EF4-FFF2-40B4-BE49-F238E27FC236}">
                <a16:creationId xmlns:a16="http://schemas.microsoft.com/office/drawing/2014/main" xmlns="" id="{3D959BE6-692D-4DD7-84C9-2537B0B71032}"/>
              </a:ext>
            </a:extLst>
          </p:cNvPr>
          <p:cNvCxnSpPr>
            <a:cxnSpLocks/>
          </p:cNvCxnSpPr>
          <p:nvPr/>
        </p:nvCxnSpPr>
        <p:spPr>
          <a:xfrm>
            <a:off x="4451527" y="4320903"/>
            <a:ext cx="142419" cy="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52" name="연결선: 꺾임 194">
            <a:extLst>
              <a:ext uri="{FF2B5EF4-FFF2-40B4-BE49-F238E27FC236}">
                <a16:creationId xmlns:a16="http://schemas.microsoft.com/office/drawing/2014/main" xmlns="" id="{D50D2F80-9B25-46A8-81E1-C88D1752A74D}"/>
              </a:ext>
            </a:extLst>
          </p:cNvPr>
          <p:cNvCxnSpPr>
            <a:cxnSpLocks/>
          </p:cNvCxnSpPr>
          <p:nvPr/>
        </p:nvCxnSpPr>
        <p:spPr>
          <a:xfrm rot="10800000" flipV="1">
            <a:off x="4749388" y="4197386"/>
            <a:ext cx="12700" cy="245776"/>
          </a:xfrm>
          <a:prstGeom prst="bentConnector3">
            <a:avLst>
              <a:gd name="adj1" fmla="val 1265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53" name="직선 화살표 연결선 217">
            <a:extLst>
              <a:ext uri="{FF2B5EF4-FFF2-40B4-BE49-F238E27FC236}">
                <a16:creationId xmlns:a16="http://schemas.microsoft.com/office/drawing/2014/main" xmlns="" id="{BED9EDFE-BFDB-4080-BF7E-8C1E85BBC8B9}"/>
              </a:ext>
            </a:extLst>
          </p:cNvPr>
          <p:cNvCxnSpPr>
            <a:cxnSpLocks/>
            <a:endCxn id="207" idx="1"/>
          </p:cNvCxnSpPr>
          <p:nvPr/>
        </p:nvCxnSpPr>
        <p:spPr>
          <a:xfrm rot="5400000" flipH="1" flipV="1">
            <a:off x="4575479" y="5091346"/>
            <a:ext cx="402477" cy="11303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55" name="직선 연결선 397">
            <a:extLst>
              <a:ext uri="{FF2B5EF4-FFF2-40B4-BE49-F238E27FC236}">
                <a16:creationId xmlns:a16="http://schemas.microsoft.com/office/drawing/2014/main" xmlns="" id="{E679F440-79D2-4B21-8682-56B0C3C7B49F}"/>
              </a:ext>
            </a:extLst>
          </p:cNvPr>
          <p:cNvCxnSpPr>
            <a:cxnSpLocks/>
            <a:stCxn id="137" idx="3"/>
          </p:cNvCxnSpPr>
          <p:nvPr/>
        </p:nvCxnSpPr>
        <p:spPr>
          <a:xfrm>
            <a:off x="3317587" y="3317736"/>
            <a:ext cx="279511" cy="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56" name="연결선: 꺾임 232">
            <a:extLst>
              <a:ext uri="{FF2B5EF4-FFF2-40B4-BE49-F238E27FC236}">
                <a16:creationId xmlns:a16="http://schemas.microsoft.com/office/drawing/2014/main" xmlns="" id="{2A1067DE-37C5-4F47-A2AA-2CD67C986B64}"/>
              </a:ext>
            </a:extLst>
          </p:cNvPr>
          <p:cNvCxnSpPr>
            <a:cxnSpLocks/>
            <a:stCxn id="139" idx="1"/>
            <a:endCxn id="140" idx="1"/>
          </p:cNvCxnSpPr>
          <p:nvPr/>
        </p:nvCxnSpPr>
        <p:spPr>
          <a:xfrm rot="10800000" flipV="1">
            <a:off x="3822174" y="3120038"/>
            <a:ext cx="961" cy="378259"/>
          </a:xfrm>
          <a:prstGeom prst="bentConnector3">
            <a:avLst>
              <a:gd name="adj1" fmla="val 2388772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57" name="순서도: 처리 156">
            <a:extLst>
              <a:ext uri="{FF2B5EF4-FFF2-40B4-BE49-F238E27FC236}">
                <a16:creationId xmlns:a16="http://schemas.microsoft.com/office/drawing/2014/main" xmlns="" id="{B2D24F11-1DCA-4644-9A5C-68E36BA7FD44}"/>
              </a:ext>
            </a:extLst>
          </p:cNvPr>
          <p:cNvSpPr/>
          <p:nvPr/>
        </p:nvSpPr>
        <p:spPr>
          <a:xfrm>
            <a:off x="7530292" y="2716367"/>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회원 탈퇴</a:t>
            </a:r>
          </a:p>
        </p:txBody>
      </p:sp>
      <p:sp>
        <p:nvSpPr>
          <p:cNvPr id="158" name="순서도: 처리 157">
            <a:extLst>
              <a:ext uri="{FF2B5EF4-FFF2-40B4-BE49-F238E27FC236}">
                <a16:creationId xmlns:a16="http://schemas.microsoft.com/office/drawing/2014/main" xmlns="" id="{F57F7FB7-B6D4-4F87-8944-9862FC2A764E}"/>
              </a:ext>
            </a:extLst>
          </p:cNvPr>
          <p:cNvSpPr/>
          <p:nvPr/>
        </p:nvSpPr>
        <p:spPr>
          <a:xfrm>
            <a:off x="7530292" y="296214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정보 수정</a:t>
            </a:r>
          </a:p>
        </p:txBody>
      </p:sp>
      <p:cxnSp>
        <p:nvCxnSpPr>
          <p:cNvPr id="159" name="연결선: 꺾임 307">
            <a:extLst>
              <a:ext uri="{FF2B5EF4-FFF2-40B4-BE49-F238E27FC236}">
                <a16:creationId xmlns:a16="http://schemas.microsoft.com/office/drawing/2014/main" xmlns="" id="{22DA5604-1C4B-49F1-AAEE-27CE9103CDB1}"/>
              </a:ext>
            </a:extLst>
          </p:cNvPr>
          <p:cNvCxnSpPr>
            <a:cxnSpLocks/>
            <a:endCxn id="157" idx="1"/>
          </p:cNvCxnSpPr>
          <p:nvPr/>
        </p:nvCxnSpPr>
        <p:spPr>
          <a:xfrm rot="10800000" flipV="1">
            <a:off x="7530292" y="2560591"/>
            <a:ext cx="12700" cy="245776"/>
          </a:xfrm>
          <a:prstGeom prst="bentConnector3">
            <a:avLst>
              <a:gd name="adj1" fmla="val 180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60" name="연결선: 꺾임 308">
            <a:extLst>
              <a:ext uri="{FF2B5EF4-FFF2-40B4-BE49-F238E27FC236}">
                <a16:creationId xmlns:a16="http://schemas.microsoft.com/office/drawing/2014/main" xmlns="" id="{3DCE6B48-AE6C-49A8-A36F-BACECDD03088}"/>
              </a:ext>
            </a:extLst>
          </p:cNvPr>
          <p:cNvCxnSpPr>
            <a:cxnSpLocks/>
            <a:stCxn id="157" idx="1"/>
            <a:endCxn id="158" idx="1"/>
          </p:cNvCxnSpPr>
          <p:nvPr/>
        </p:nvCxnSpPr>
        <p:spPr>
          <a:xfrm rot="10800000" flipV="1">
            <a:off x="7530292" y="2806367"/>
            <a:ext cx="12700" cy="245776"/>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162" name="연결선: 꺾임 310">
            <a:extLst>
              <a:ext uri="{FF2B5EF4-FFF2-40B4-BE49-F238E27FC236}">
                <a16:creationId xmlns:a16="http://schemas.microsoft.com/office/drawing/2014/main" xmlns="" id="{2BA5D13C-1802-4FCF-B732-1C9A3BE2C614}"/>
              </a:ext>
            </a:extLst>
          </p:cNvPr>
          <p:cNvCxnSpPr>
            <a:cxnSpLocks/>
            <a:stCxn id="158" idx="1"/>
          </p:cNvCxnSpPr>
          <p:nvPr/>
        </p:nvCxnSpPr>
        <p:spPr>
          <a:xfrm rot="10800000" flipV="1">
            <a:off x="7530292" y="3052142"/>
            <a:ext cx="12700" cy="245773"/>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sp>
        <p:nvSpPr>
          <p:cNvPr id="163" name="순서도: 처리 162">
            <a:extLst>
              <a:ext uri="{FF2B5EF4-FFF2-40B4-BE49-F238E27FC236}">
                <a16:creationId xmlns:a16="http://schemas.microsoft.com/office/drawing/2014/main" xmlns="" id="{D7A95242-FBD1-4AB9-A626-B379FD2D0B7C}"/>
              </a:ext>
            </a:extLst>
          </p:cNvPr>
          <p:cNvSpPr/>
          <p:nvPr/>
        </p:nvSpPr>
        <p:spPr>
          <a:xfrm>
            <a:off x="7536642" y="2470591"/>
            <a:ext cx="972000" cy="165324"/>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리뷰 쓰기</a:t>
            </a:r>
          </a:p>
        </p:txBody>
      </p:sp>
      <p:cxnSp>
        <p:nvCxnSpPr>
          <p:cNvPr id="165" name="직선 연결선 164">
            <a:extLst>
              <a:ext uri="{FF2B5EF4-FFF2-40B4-BE49-F238E27FC236}">
                <a16:creationId xmlns:a16="http://schemas.microsoft.com/office/drawing/2014/main" xmlns="" id="{3B227C23-BB92-46AD-BB36-0AC2B3B3500E}"/>
              </a:ext>
            </a:extLst>
          </p:cNvPr>
          <p:cNvCxnSpPr>
            <a:cxnSpLocks/>
            <a:stCxn id="139" idx="3"/>
          </p:cNvCxnSpPr>
          <p:nvPr/>
        </p:nvCxnSpPr>
        <p:spPr>
          <a:xfrm flipV="1">
            <a:off x="4795134" y="3117929"/>
            <a:ext cx="2525484" cy="2110"/>
          </a:xfrm>
          <a:prstGeom prst="line">
            <a:avLst/>
          </a:prstGeom>
        </p:spPr>
        <p:style>
          <a:lnRef idx="1">
            <a:schemeClr val="dk1"/>
          </a:lnRef>
          <a:fillRef idx="0">
            <a:schemeClr val="dk1"/>
          </a:fillRef>
          <a:effectRef idx="0">
            <a:schemeClr val="dk1"/>
          </a:effectRef>
          <a:fontRef idx="minor">
            <a:schemeClr val="tx1"/>
          </a:fontRef>
        </p:style>
      </p:cxnSp>
      <p:sp>
        <p:nvSpPr>
          <p:cNvPr id="166" name="순서도: 처리 165">
            <a:extLst>
              <a:ext uri="{FF2B5EF4-FFF2-40B4-BE49-F238E27FC236}">
                <a16:creationId xmlns:a16="http://schemas.microsoft.com/office/drawing/2014/main" xmlns="" id="{B57BF64E-207F-4E94-96CC-346979A3B4D7}"/>
              </a:ext>
            </a:extLst>
          </p:cNvPr>
          <p:cNvSpPr/>
          <p:nvPr/>
        </p:nvSpPr>
        <p:spPr>
          <a:xfrm>
            <a:off x="4833234" y="5136048"/>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구경하러 가기</a:t>
            </a:r>
          </a:p>
        </p:txBody>
      </p:sp>
      <p:sp>
        <p:nvSpPr>
          <p:cNvPr id="168" name="순서도: 처리 167">
            <a:extLst>
              <a:ext uri="{FF2B5EF4-FFF2-40B4-BE49-F238E27FC236}">
                <a16:creationId xmlns:a16="http://schemas.microsoft.com/office/drawing/2014/main" xmlns="" id="{42495C83-E61B-4162-914F-BD910154B81E}"/>
              </a:ext>
            </a:extLst>
          </p:cNvPr>
          <p:cNvSpPr/>
          <p:nvPr/>
        </p:nvSpPr>
        <p:spPr>
          <a:xfrm>
            <a:off x="4833234" y="538182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상담하러 가기</a:t>
            </a:r>
          </a:p>
        </p:txBody>
      </p:sp>
      <p:sp>
        <p:nvSpPr>
          <p:cNvPr id="169" name="순서도: 처리 168">
            <a:extLst>
              <a:ext uri="{FF2B5EF4-FFF2-40B4-BE49-F238E27FC236}">
                <a16:creationId xmlns:a16="http://schemas.microsoft.com/office/drawing/2014/main" xmlns="" id="{9C7B484D-34A4-41C1-8B94-7EBD4AE40D17}"/>
              </a:ext>
            </a:extLst>
          </p:cNvPr>
          <p:cNvSpPr/>
          <p:nvPr/>
        </p:nvSpPr>
        <p:spPr>
          <a:xfrm>
            <a:off x="6082164" y="464277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충전하기</a:t>
            </a:r>
          </a:p>
        </p:txBody>
      </p:sp>
      <p:cxnSp>
        <p:nvCxnSpPr>
          <p:cNvPr id="170" name="연결선: 꺾임 319">
            <a:extLst>
              <a:ext uri="{FF2B5EF4-FFF2-40B4-BE49-F238E27FC236}">
                <a16:creationId xmlns:a16="http://schemas.microsoft.com/office/drawing/2014/main" xmlns="" id="{BAAC2863-AB59-4CBF-ACF1-1AFAFF7B48D4}"/>
              </a:ext>
            </a:extLst>
          </p:cNvPr>
          <p:cNvCxnSpPr>
            <a:cxnSpLocks/>
            <a:stCxn id="166" idx="1"/>
            <a:endCxn id="168" idx="1"/>
          </p:cNvCxnSpPr>
          <p:nvPr/>
        </p:nvCxnSpPr>
        <p:spPr>
          <a:xfrm rot="10800000" flipV="1">
            <a:off x="4833234" y="5226047"/>
            <a:ext cx="12700" cy="245773"/>
          </a:xfrm>
          <a:prstGeom prst="bentConnector3">
            <a:avLst>
              <a:gd name="adj1" fmla="val 961165"/>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72" name="직선 화살표 연결선 325">
            <a:extLst>
              <a:ext uri="{FF2B5EF4-FFF2-40B4-BE49-F238E27FC236}">
                <a16:creationId xmlns:a16="http://schemas.microsoft.com/office/drawing/2014/main" xmlns="" id="{0240E5CB-384A-48EF-BF60-8250DF5F432F}"/>
              </a:ext>
            </a:extLst>
          </p:cNvPr>
          <p:cNvCxnSpPr>
            <a:cxnSpLocks/>
            <a:stCxn id="166" idx="3"/>
            <a:endCxn id="135" idx="1"/>
          </p:cNvCxnSpPr>
          <p:nvPr/>
        </p:nvCxnSpPr>
        <p:spPr>
          <a:xfrm>
            <a:off x="5805234" y="5226048"/>
            <a:ext cx="238871" cy="22016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73" name="직선 연결선 397">
            <a:extLst>
              <a:ext uri="{FF2B5EF4-FFF2-40B4-BE49-F238E27FC236}">
                <a16:creationId xmlns:a16="http://schemas.microsoft.com/office/drawing/2014/main" xmlns="" id="{5DB35F6D-A509-4021-BEA6-D077DAFF9E86}"/>
              </a:ext>
            </a:extLst>
          </p:cNvPr>
          <p:cNvCxnSpPr>
            <a:cxnSpLocks/>
          </p:cNvCxnSpPr>
          <p:nvPr/>
        </p:nvCxnSpPr>
        <p:spPr>
          <a:xfrm flipV="1">
            <a:off x="4456473" y="5348934"/>
            <a:ext cx="251748" cy="232826"/>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175" name="직선 연결선 397">
            <a:extLst>
              <a:ext uri="{FF2B5EF4-FFF2-40B4-BE49-F238E27FC236}">
                <a16:creationId xmlns:a16="http://schemas.microsoft.com/office/drawing/2014/main" xmlns="" id="{154B2F39-20B3-4F0B-B283-684DFA5BBA95}"/>
              </a:ext>
            </a:extLst>
          </p:cNvPr>
          <p:cNvCxnSpPr>
            <a:cxnSpLocks/>
            <a:stCxn id="134" idx="3"/>
          </p:cNvCxnSpPr>
          <p:nvPr/>
        </p:nvCxnSpPr>
        <p:spPr>
          <a:xfrm>
            <a:off x="4431486" y="5184627"/>
            <a:ext cx="303353" cy="164307"/>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176" name="연결선: 꺾임 328">
            <a:extLst>
              <a:ext uri="{FF2B5EF4-FFF2-40B4-BE49-F238E27FC236}">
                <a16:creationId xmlns:a16="http://schemas.microsoft.com/office/drawing/2014/main" xmlns="" id="{0AA4CE3F-FFC1-406F-8057-BE166647DEEE}"/>
              </a:ext>
            </a:extLst>
          </p:cNvPr>
          <p:cNvCxnSpPr>
            <a:cxnSpLocks/>
          </p:cNvCxnSpPr>
          <p:nvPr/>
        </p:nvCxnSpPr>
        <p:spPr>
          <a:xfrm rot="10800000" flipV="1">
            <a:off x="2355761" y="1948952"/>
            <a:ext cx="12700" cy="1368784"/>
          </a:xfrm>
          <a:prstGeom prst="bentConnector3">
            <a:avLst>
              <a:gd name="adj1" fmla="val 2286055"/>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78" name="직선 화살표 연결선 177">
            <a:extLst>
              <a:ext uri="{FF2B5EF4-FFF2-40B4-BE49-F238E27FC236}">
                <a16:creationId xmlns:a16="http://schemas.microsoft.com/office/drawing/2014/main" xmlns="" id="{7A0B507A-1B4A-4050-B0DB-EC29B7FEB1FA}"/>
              </a:ext>
            </a:extLst>
          </p:cNvPr>
          <p:cNvCxnSpPr>
            <a:cxnSpLocks/>
          </p:cNvCxnSpPr>
          <p:nvPr/>
        </p:nvCxnSpPr>
        <p:spPr>
          <a:xfrm>
            <a:off x="2098142" y="2643253"/>
            <a:ext cx="24644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9" name="직선 연결선 178">
            <a:extLst>
              <a:ext uri="{FF2B5EF4-FFF2-40B4-BE49-F238E27FC236}">
                <a16:creationId xmlns:a16="http://schemas.microsoft.com/office/drawing/2014/main" xmlns="" id="{1F782C0D-9041-416C-B271-157D5B3EAD3F}"/>
              </a:ext>
            </a:extLst>
          </p:cNvPr>
          <p:cNvCxnSpPr>
            <a:cxnSpLocks/>
          </p:cNvCxnSpPr>
          <p:nvPr/>
        </p:nvCxnSpPr>
        <p:spPr>
          <a:xfrm>
            <a:off x="2083987" y="3309168"/>
            <a:ext cx="0" cy="650103"/>
          </a:xfrm>
          <a:prstGeom prst="line">
            <a:avLst/>
          </a:prstGeom>
        </p:spPr>
        <p:style>
          <a:lnRef idx="1">
            <a:schemeClr val="dk1"/>
          </a:lnRef>
          <a:fillRef idx="0">
            <a:schemeClr val="dk1"/>
          </a:fillRef>
          <a:effectRef idx="0">
            <a:schemeClr val="dk1"/>
          </a:effectRef>
          <a:fontRef idx="minor">
            <a:schemeClr val="tx1"/>
          </a:fontRef>
        </p:style>
      </p:cxnSp>
      <p:cxnSp>
        <p:nvCxnSpPr>
          <p:cNvPr id="180" name="직선 연결선 179">
            <a:extLst>
              <a:ext uri="{FF2B5EF4-FFF2-40B4-BE49-F238E27FC236}">
                <a16:creationId xmlns:a16="http://schemas.microsoft.com/office/drawing/2014/main" xmlns="" id="{4C13EFCC-90C8-4CB2-937E-84B3DC6ADE38}"/>
              </a:ext>
            </a:extLst>
          </p:cNvPr>
          <p:cNvCxnSpPr>
            <a:cxnSpLocks/>
            <a:stCxn id="131" idx="3"/>
          </p:cNvCxnSpPr>
          <p:nvPr/>
        </p:nvCxnSpPr>
        <p:spPr>
          <a:xfrm>
            <a:off x="3309907" y="2643253"/>
            <a:ext cx="147435" cy="0"/>
          </a:xfrm>
          <a:prstGeom prst="line">
            <a:avLst/>
          </a:prstGeom>
        </p:spPr>
        <p:style>
          <a:lnRef idx="1">
            <a:schemeClr val="dk1"/>
          </a:lnRef>
          <a:fillRef idx="0">
            <a:schemeClr val="dk1"/>
          </a:fillRef>
          <a:effectRef idx="0">
            <a:schemeClr val="dk1"/>
          </a:effectRef>
          <a:fontRef idx="minor">
            <a:schemeClr val="tx1"/>
          </a:fontRef>
        </p:style>
      </p:cxnSp>
      <p:cxnSp>
        <p:nvCxnSpPr>
          <p:cNvPr id="181" name="직선 연결선 180">
            <a:extLst>
              <a:ext uri="{FF2B5EF4-FFF2-40B4-BE49-F238E27FC236}">
                <a16:creationId xmlns:a16="http://schemas.microsoft.com/office/drawing/2014/main" xmlns="" id="{6285F9CE-77D2-4CA1-9FA4-B4525A5334C5}"/>
              </a:ext>
            </a:extLst>
          </p:cNvPr>
          <p:cNvCxnSpPr>
            <a:cxnSpLocks/>
            <a:stCxn id="129" idx="3"/>
          </p:cNvCxnSpPr>
          <p:nvPr/>
        </p:nvCxnSpPr>
        <p:spPr>
          <a:xfrm flipV="1">
            <a:off x="3317587" y="1943698"/>
            <a:ext cx="504586" cy="5254"/>
          </a:xfrm>
          <a:prstGeom prst="line">
            <a:avLst/>
          </a:prstGeom>
        </p:spPr>
        <p:style>
          <a:lnRef idx="1">
            <a:schemeClr val="dk1"/>
          </a:lnRef>
          <a:fillRef idx="0">
            <a:schemeClr val="dk1"/>
          </a:fillRef>
          <a:effectRef idx="0">
            <a:schemeClr val="dk1"/>
          </a:effectRef>
          <a:fontRef idx="minor">
            <a:schemeClr val="tx1"/>
          </a:fontRef>
        </p:style>
      </p:cxnSp>
      <p:sp>
        <p:nvSpPr>
          <p:cNvPr id="182" name="순서도: 처리 181">
            <a:extLst>
              <a:ext uri="{FF2B5EF4-FFF2-40B4-BE49-F238E27FC236}">
                <a16:creationId xmlns:a16="http://schemas.microsoft.com/office/drawing/2014/main" xmlns="" id="{FD4BDADF-15A2-47D7-A092-90B06B620435}"/>
              </a:ext>
            </a:extLst>
          </p:cNvPr>
          <p:cNvSpPr/>
          <p:nvPr/>
        </p:nvSpPr>
        <p:spPr>
          <a:xfrm>
            <a:off x="2354131" y="157010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로그아웃</a:t>
            </a:r>
          </a:p>
        </p:txBody>
      </p:sp>
      <p:cxnSp>
        <p:nvCxnSpPr>
          <p:cNvPr id="185" name="직선 화살표 연결선 346">
            <a:extLst>
              <a:ext uri="{FF2B5EF4-FFF2-40B4-BE49-F238E27FC236}">
                <a16:creationId xmlns:a16="http://schemas.microsoft.com/office/drawing/2014/main" xmlns="" id="{39170608-101E-479B-81D6-660DF6107E85}"/>
              </a:ext>
            </a:extLst>
          </p:cNvPr>
          <p:cNvCxnSpPr>
            <a:cxnSpLocks/>
          </p:cNvCxnSpPr>
          <p:nvPr/>
        </p:nvCxnSpPr>
        <p:spPr>
          <a:xfrm rot="5400000" flipH="1" flipV="1">
            <a:off x="2077823" y="1660722"/>
            <a:ext cx="289740" cy="278836"/>
          </a:xfrm>
          <a:prstGeom prst="bentConnector3">
            <a:avLst>
              <a:gd name="adj1" fmla="val 99221"/>
            </a:avLst>
          </a:prstGeom>
          <a:ln>
            <a:tailEnd type="triangle"/>
          </a:ln>
        </p:spPr>
        <p:style>
          <a:lnRef idx="1">
            <a:schemeClr val="dk1"/>
          </a:lnRef>
          <a:fillRef idx="0">
            <a:schemeClr val="dk1"/>
          </a:fillRef>
          <a:effectRef idx="0">
            <a:schemeClr val="dk1"/>
          </a:effectRef>
          <a:fontRef idx="minor">
            <a:schemeClr val="tx1"/>
          </a:fontRef>
        </p:style>
      </p:cxnSp>
      <p:cxnSp>
        <p:nvCxnSpPr>
          <p:cNvPr id="186" name="직선 화살표 연결선 185">
            <a:extLst>
              <a:ext uri="{FF2B5EF4-FFF2-40B4-BE49-F238E27FC236}">
                <a16:creationId xmlns:a16="http://schemas.microsoft.com/office/drawing/2014/main" xmlns="" id="{F05BCD44-B2F6-4A36-BA81-4FF18904C997}"/>
              </a:ext>
            </a:extLst>
          </p:cNvPr>
          <p:cNvCxnSpPr>
            <a:cxnSpLocks/>
            <a:stCxn id="125" idx="3"/>
            <a:endCxn id="134" idx="1"/>
          </p:cNvCxnSpPr>
          <p:nvPr/>
        </p:nvCxnSpPr>
        <p:spPr>
          <a:xfrm>
            <a:off x="3292865" y="5184627"/>
            <a:ext cx="16662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7" name="직선 화살표 연결선 325">
            <a:extLst>
              <a:ext uri="{FF2B5EF4-FFF2-40B4-BE49-F238E27FC236}">
                <a16:creationId xmlns:a16="http://schemas.microsoft.com/office/drawing/2014/main" xmlns="" id="{7C35FCE7-9EEE-499A-A30A-42D9F2D6106B}"/>
              </a:ext>
            </a:extLst>
          </p:cNvPr>
          <p:cNvCxnSpPr>
            <a:cxnSpLocks/>
            <a:endCxn id="188" idx="1"/>
          </p:cNvCxnSpPr>
          <p:nvPr/>
        </p:nvCxnSpPr>
        <p:spPr>
          <a:xfrm rot="16200000" flipH="1">
            <a:off x="3575850" y="3525917"/>
            <a:ext cx="284688" cy="2421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88" name="순서도: 처리 187">
            <a:extLst>
              <a:ext uri="{FF2B5EF4-FFF2-40B4-BE49-F238E27FC236}">
                <a16:creationId xmlns:a16="http://schemas.microsoft.com/office/drawing/2014/main" xmlns="" id="{68038289-097E-423C-B408-66741578DB6E}"/>
              </a:ext>
            </a:extLst>
          </p:cNvPr>
          <p:cNvSpPr/>
          <p:nvPr/>
        </p:nvSpPr>
        <p:spPr>
          <a:xfrm>
            <a:off x="3839291" y="3699358"/>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 관리자 페이지</a:t>
            </a:r>
          </a:p>
        </p:txBody>
      </p:sp>
      <p:sp>
        <p:nvSpPr>
          <p:cNvPr id="189" name="순서도: 처리 188">
            <a:extLst>
              <a:ext uri="{FF2B5EF4-FFF2-40B4-BE49-F238E27FC236}">
                <a16:creationId xmlns:a16="http://schemas.microsoft.com/office/drawing/2014/main" xmlns="" id="{77C9D33F-FACF-4D5E-9898-433F6829250F}"/>
              </a:ext>
            </a:extLst>
          </p:cNvPr>
          <p:cNvSpPr/>
          <p:nvPr/>
        </p:nvSpPr>
        <p:spPr>
          <a:xfrm>
            <a:off x="4063952" y="1286887"/>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 회원가입</a:t>
            </a:r>
          </a:p>
        </p:txBody>
      </p:sp>
      <p:cxnSp>
        <p:nvCxnSpPr>
          <p:cNvPr id="190" name="연결선: 꺾임 122">
            <a:extLst>
              <a:ext uri="{FF2B5EF4-FFF2-40B4-BE49-F238E27FC236}">
                <a16:creationId xmlns:a16="http://schemas.microsoft.com/office/drawing/2014/main" xmlns="" id="{349557F9-8E96-4D67-BD25-74EF25620996}"/>
              </a:ext>
            </a:extLst>
          </p:cNvPr>
          <p:cNvCxnSpPr>
            <a:cxnSpLocks/>
            <a:endCxn id="189" idx="1"/>
          </p:cNvCxnSpPr>
          <p:nvPr/>
        </p:nvCxnSpPr>
        <p:spPr>
          <a:xfrm rot="5400000" flipH="1" flipV="1">
            <a:off x="3827699" y="1380126"/>
            <a:ext cx="239492" cy="23301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91" name="순서도: 처리 190">
            <a:extLst>
              <a:ext uri="{FF2B5EF4-FFF2-40B4-BE49-F238E27FC236}">
                <a16:creationId xmlns:a16="http://schemas.microsoft.com/office/drawing/2014/main" xmlns="" id="{68894B80-8E2E-45B4-B5B1-5095D169AD02}"/>
              </a:ext>
            </a:extLst>
          </p:cNvPr>
          <p:cNvSpPr/>
          <p:nvPr/>
        </p:nvSpPr>
        <p:spPr>
          <a:xfrm>
            <a:off x="7335939" y="4366642"/>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댓글삭제</a:t>
            </a:r>
          </a:p>
        </p:txBody>
      </p:sp>
      <p:sp>
        <p:nvSpPr>
          <p:cNvPr id="194" name="순서도: 처리 193">
            <a:extLst>
              <a:ext uri="{FF2B5EF4-FFF2-40B4-BE49-F238E27FC236}">
                <a16:creationId xmlns:a16="http://schemas.microsoft.com/office/drawing/2014/main" xmlns="" id="{30E4A28B-23E2-4A38-BC41-362D3C904EF4}"/>
              </a:ext>
            </a:extLst>
          </p:cNvPr>
          <p:cNvSpPr/>
          <p:nvPr/>
        </p:nvSpPr>
        <p:spPr>
          <a:xfrm>
            <a:off x="7338514" y="4666324"/>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댓글수정</a:t>
            </a:r>
          </a:p>
        </p:txBody>
      </p:sp>
      <p:cxnSp>
        <p:nvCxnSpPr>
          <p:cNvPr id="195" name="연결선: 꺾임 131">
            <a:extLst>
              <a:ext uri="{FF2B5EF4-FFF2-40B4-BE49-F238E27FC236}">
                <a16:creationId xmlns:a16="http://schemas.microsoft.com/office/drawing/2014/main" xmlns="" id="{21AFB4F0-1AFC-4B52-9F13-5EFCA1F56C5C}"/>
              </a:ext>
            </a:extLst>
          </p:cNvPr>
          <p:cNvCxnSpPr>
            <a:cxnSpLocks/>
          </p:cNvCxnSpPr>
          <p:nvPr/>
        </p:nvCxnSpPr>
        <p:spPr>
          <a:xfrm rot="10800000" flipH="1" flipV="1">
            <a:off x="7356248" y="4456188"/>
            <a:ext cx="2575" cy="299682"/>
          </a:xfrm>
          <a:prstGeom prst="bentConnector3">
            <a:avLst>
              <a:gd name="adj1" fmla="val -887767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96" name="직선 연결선 397">
            <a:extLst>
              <a:ext uri="{FF2B5EF4-FFF2-40B4-BE49-F238E27FC236}">
                <a16:creationId xmlns:a16="http://schemas.microsoft.com/office/drawing/2014/main" xmlns="" id="{DA4D4A6C-D496-4842-8AEF-FEAC4A60883F}"/>
              </a:ext>
            </a:extLst>
          </p:cNvPr>
          <p:cNvCxnSpPr>
            <a:cxnSpLocks/>
            <a:stCxn id="144" idx="3"/>
          </p:cNvCxnSpPr>
          <p:nvPr/>
        </p:nvCxnSpPr>
        <p:spPr>
          <a:xfrm>
            <a:off x="6875458" y="4456642"/>
            <a:ext cx="262064" cy="0"/>
          </a:xfrm>
          <a:prstGeom prst="straightConnector1">
            <a:avLst/>
          </a:prstGeom>
        </p:spPr>
        <p:style>
          <a:lnRef idx="1">
            <a:schemeClr val="dk1"/>
          </a:lnRef>
          <a:fillRef idx="0">
            <a:schemeClr val="dk1"/>
          </a:fillRef>
          <a:effectRef idx="0">
            <a:schemeClr val="dk1"/>
          </a:effectRef>
          <a:fontRef idx="minor">
            <a:schemeClr val="tx1"/>
          </a:fontRef>
        </p:style>
      </p:cxnSp>
      <p:sp>
        <p:nvSpPr>
          <p:cNvPr id="197" name="순서도: 처리 196">
            <a:extLst>
              <a:ext uri="{FF2B5EF4-FFF2-40B4-BE49-F238E27FC236}">
                <a16:creationId xmlns:a16="http://schemas.microsoft.com/office/drawing/2014/main" xmlns="" id="{BDEEFA38-179A-45B1-8F8E-BFF613A40333}"/>
              </a:ext>
            </a:extLst>
          </p:cNvPr>
          <p:cNvSpPr/>
          <p:nvPr/>
        </p:nvSpPr>
        <p:spPr>
          <a:xfrm>
            <a:off x="3507316" y="464834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결과 트레이너 목록</a:t>
            </a:r>
          </a:p>
        </p:txBody>
      </p:sp>
      <p:cxnSp>
        <p:nvCxnSpPr>
          <p:cNvPr id="198" name="직선 화살표 연결선 197">
            <a:extLst>
              <a:ext uri="{FF2B5EF4-FFF2-40B4-BE49-F238E27FC236}">
                <a16:creationId xmlns:a16="http://schemas.microsoft.com/office/drawing/2014/main" xmlns="" id="{98405031-A00B-4F7B-9970-06822C7D999F}"/>
              </a:ext>
            </a:extLst>
          </p:cNvPr>
          <p:cNvCxnSpPr>
            <a:cxnSpLocks/>
            <a:stCxn id="127" idx="3"/>
            <a:endCxn id="197" idx="1"/>
          </p:cNvCxnSpPr>
          <p:nvPr/>
        </p:nvCxnSpPr>
        <p:spPr>
          <a:xfrm>
            <a:off x="3292865" y="4738343"/>
            <a:ext cx="21445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9" name="순서도: 처리 198">
            <a:extLst>
              <a:ext uri="{FF2B5EF4-FFF2-40B4-BE49-F238E27FC236}">
                <a16:creationId xmlns:a16="http://schemas.microsoft.com/office/drawing/2014/main" xmlns="" id="{552F6BC9-76C4-433A-9FCA-FADC0F30CE1C}"/>
              </a:ext>
            </a:extLst>
          </p:cNvPr>
          <p:cNvSpPr/>
          <p:nvPr/>
        </p:nvSpPr>
        <p:spPr>
          <a:xfrm>
            <a:off x="3731293" y="582292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자주하는 질문</a:t>
            </a:r>
          </a:p>
        </p:txBody>
      </p:sp>
      <p:cxnSp>
        <p:nvCxnSpPr>
          <p:cNvPr id="200" name="연결선: 꺾임 151">
            <a:extLst>
              <a:ext uri="{FF2B5EF4-FFF2-40B4-BE49-F238E27FC236}">
                <a16:creationId xmlns:a16="http://schemas.microsoft.com/office/drawing/2014/main" xmlns="" id="{67688980-21C3-43FA-A5AA-6921F50CD54A}"/>
              </a:ext>
            </a:extLst>
          </p:cNvPr>
          <p:cNvCxnSpPr>
            <a:cxnSpLocks/>
          </p:cNvCxnSpPr>
          <p:nvPr/>
        </p:nvCxnSpPr>
        <p:spPr>
          <a:xfrm rot="10800000" flipV="1">
            <a:off x="3731294" y="5895989"/>
            <a:ext cx="7220" cy="348253"/>
          </a:xfrm>
          <a:prstGeom prst="bentConnector3">
            <a:avLst>
              <a:gd name="adj1" fmla="val 3266205"/>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01" name="순서도: 처리 200">
            <a:extLst>
              <a:ext uri="{FF2B5EF4-FFF2-40B4-BE49-F238E27FC236}">
                <a16:creationId xmlns:a16="http://schemas.microsoft.com/office/drawing/2014/main" xmlns="" id="{4239A39A-9C8D-4C64-B8B6-E8BCD446FD1C}"/>
              </a:ext>
            </a:extLst>
          </p:cNvPr>
          <p:cNvSpPr/>
          <p:nvPr/>
        </p:nvSpPr>
        <p:spPr>
          <a:xfrm>
            <a:off x="3731293" y="6154082"/>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신고게시판</a:t>
            </a:r>
          </a:p>
        </p:txBody>
      </p:sp>
      <p:sp>
        <p:nvSpPr>
          <p:cNvPr id="202" name="순서도: 처리 201">
            <a:extLst>
              <a:ext uri="{FF2B5EF4-FFF2-40B4-BE49-F238E27FC236}">
                <a16:creationId xmlns:a16="http://schemas.microsoft.com/office/drawing/2014/main" xmlns="" id="{24F6ACC1-D658-4982-AE9D-D7F57A3D2D75}"/>
              </a:ext>
            </a:extLst>
          </p:cNvPr>
          <p:cNvSpPr/>
          <p:nvPr/>
        </p:nvSpPr>
        <p:spPr>
          <a:xfrm>
            <a:off x="4746137" y="6489360"/>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작성하기</a:t>
            </a:r>
          </a:p>
        </p:txBody>
      </p:sp>
      <p:cxnSp>
        <p:nvCxnSpPr>
          <p:cNvPr id="205" name="직선 연결선 397">
            <a:extLst>
              <a:ext uri="{FF2B5EF4-FFF2-40B4-BE49-F238E27FC236}">
                <a16:creationId xmlns:a16="http://schemas.microsoft.com/office/drawing/2014/main" xmlns="" id="{3E099C88-8179-47F5-8453-656405D4F545}"/>
              </a:ext>
            </a:extLst>
          </p:cNvPr>
          <p:cNvCxnSpPr>
            <a:cxnSpLocks/>
          </p:cNvCxnSpPr>
          <p:nvPr/>
        </p:nvCxnSpPr>
        <p:spPr>
          <a:xfrm>
            <a:off x="4368988" y="6022081"/>
            <a:ext cx="599774" cy="88034"/>
          </a:xfrm>
          <a:prstGeom prst="bentConnector3">
            <a:avLst>
              <a:gd name="adj1" fmla="val 451"/>
            </a:avLst>
          </a:prstGeom>
        </p:spPr>
        <p:style>
          <a:lnRef idx="1">
            <a:schemeClr val="dk1"/>
          </a:lnRef>
          <a:fillRef idx="0">
            <a:schemeClr val="dk1"/>
          </a:fillRef>
          <a:effectRef idx="0">
            <a:schemeClr val="dk1"/>
          </a:effectRef>
          <a:fontRef idx="minor">
            <a:schemeClr val="tx1"/>
          </a:fontRef>
        </p:style>
      </p:cxnSp>
      <p:cxnSp>
        <p:nvCxnSpPr>
          <p:cNvPr id="206" name="직선 연결선 397">
            <a:extLst>
              <a:ext uri="{FF2B5EF4-FFF2-40B4-BE49-F238E27FC236}">
                <a16:creationId xmlns:a16="http://schemas.microsoft.com/office/drawing/2014/main" xmlns="" id="{8716A103-371B-4CEC-82E6-6DE21C3627D2}"/>
              </a:ext>
            </a:extLst>
          </p:cNvPr>
          <p:cNvCxnSpPr>
            <a:cxnSpLocks/>
            <a:stCxn id="201" idx="2"/>
          </p:cNvCxnSpPr>
          <p:nvPr/>
        </p:nvCxnSpPr>
        <p:spPr>
          <a:xfrm rot="16200000" flipH="1">
            <a:off x="4369608" y="6181767"/>
            <a:ext cx="224214" cy="528844"/>
          </a:xfrm>
          <a:prstGeom prst="bentConnector2">
            <a:avLst/>
          </a:prstGeom>
        </p:spPr>
        <p:style>
          <a:lnRef idx="1">
            <a:schemeClr val="dk1"/>
          </a:lnRef>
          <a:fillRef idx="0">
            <a:schemeClr val="dk1"/>
          </a:fillRef>
          <a:effectRef idx="0">
            <a:schemeClr val="dk1"/>
          </a:effectRef>
          <a:fontRef idx="minor">
            <a:schemeClr val="tx1"/>
          </a:fontRef>
        </p:style>
      </p:cxnSp>
      <p:sp>
        <p:nvSpPr>
          <p:cNvPr id="207" name="순서도: 처리 206">
            <a:extLst>
              <a:ext uri="{FF2B5EF4-FFF2-40B4-BE49-F238E27FC236}">
                <a16:creationId xmlns:a16="http://schemas.microsoft.com/office/drawing/2014/main" xmlns="" id="{5A8C7515-C4D8-4466-8C9F-0046138F16CD}"/>
              </a:ext>
            </a:extLst>
          </p:cNvPr>
          <p:cNvSpPr/>
          <p:nvPr/>
        </p:nvSpPr>
        <p:spPr>
          <a:xfrm>
            <a:off x="4833233" y="485662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결제하러 가기</a:t>
            </a:r>
          </a:p>
        </p:txBody>
      </p:sp>
      <p:sp>
        <p:nvSpPr>
          <p:cNvPr id="208" name="순서도: 처리 207">
            <a:extLst>
              <a:ext uri="{FF2B5EF4-FFF2-40B4-BE49-F238E27FC236}">
                <a16:creationId xmlns:a16="http://schemas.microsoft.com/office/drawing/2014/main" xmlns="" id="{77BF2007-DAE7-40CF-8019-9F4367BC77E1}"/>
              </a:ext>
            </a:extLst>
          </p:cNvPr>
          <p:cNvSpPr/>
          <p:nvPr/>
        </p:nvSpPr>
        <p:spPr>
          <a:xfrm>
            <a:off x="6089038" y="497420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결제하기</a:t>
            </a:r>
          </a:p>
        </p:txBody>
      </p:sp>
      <p:cxnSp>
        <p:nvCxnSpPr>
          <p:cNvPr id="209" name="연결선: 꺾임 175">
            <a:extLst>
              <a:ext uri="{FF2B5EF4-FFF2-40B4-BE49-F238E27FC236}">
                <a16:creationId xmlns:a16="http://schemas.microsoft.com/office/drawing/2014/main" xmlns="" id="{B692542A-61B3-4622-988D-2040173AB593}"/>
              </a:ext>
            </a:extLst>
          </p:cNvPr>
          <p:cNvCxnSpPr>
            <a:cxnSpLocks/>
          </p:cNvCxnSpPr>
          <p:nvPr/>
        </p:nvCxnSpPr>
        <p:spPr>
          <a:xfrm rot="10800000" flipV="1">
            <a:off x="6064927" y="4785777"/>
            <a:ext cx="12700" cy="245773"/>
          </a:xfrm>
          <a:prstGeom prst="bentConnector3">
            <a:avLst>
              <a:gd name="adj1" fmla="val 961165"/>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10" name="직선 연결선 176">
            <a:extLst>
              <a:ext uri="{FF2B5EF4-FFF2-40B4-BE49-F238E27FC236}">
                <a16:creationId xmlns:a16="http://schemas.microsoft.com/office/drawing/2014/main" xmlns="" id="{6D5D8D45-2440-4185-BADF-B8A5B0B495A3}"/>
              </a:ext>
            </a:extLst>
          </p:cNvPr>
          <p:cNvCxnSpPr>
            <a:cxnSpLocks/>
            <a:stCxn id="207" idx="3"/>
          </p:cNvCxnSpPr>
          <p:nvPr/>
        </p:nvCxnSpPr>
        <p:spPr>
          <a:xfrm>
            <a:off x="5805233" y="4946623"/>
            <a:ext cx="150522" cy="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211" name="직선 연결선 397">
            <a:extLst>
              <a:ext uri="{FF2B5EF4-FFF2-40B4-BE49-F238E27FC236}">
                <a16:creationId xmlns:a16="http://schemas.microsoft.com/office/drawing/2014/main" xmlns="" id="{5D9FA9C0-6B02-4E4F-A186-6CC490D4F5B9}"/>
              </a:ext>
            </a:extLst>
          </p:cNvPr>
          <p:cNvCxnSpPr>
            <a:cxnSpLocks/>
            <a:stCxn id="197" idx="3"/>
          </p:cNvCxnSpPr>
          <p:nvPr/>
        </p:nvCxnSpPr>
        <p:spPr>
          <a:xfrm>
            <a:off x="4479316" y="4738343"/>
            <a:ext cx="101762" cy="459430"/>
          </a:xfrm>
          <a:prstGeom prst="bentConnector2">
            <a:avLst/>
          </a:prstGeom>
        </p:spPr>
        <p:style>
          <a:lnRef idx="1">
            <a:schemeClr val="dk1"/>
          </a:lnRef>
          <a:fillRef idx="0">
            <a:schemeClr val="dk1"/>
          </a:fillRef>
          <a:effectRef idx="0">
            <a:schemeClr val="dk1"/>
          </a:effectRef>
          <a:fontRef idx="minor">
            <a:schemeClr val="tx1"/>
          </a:fontRef>
        </p:style>
      </p:cxnSp>
      <p:cxnSp>
        <p:nvCxnSpPr>
          <p:cNvPr id="212" name="직선 화살표 연결선 211">
            <a:extLst>
              <a:ext uri="{FF2B5EF4-FFF2-40B4-BE49-F238E27FC236}">
                <a16:creationId xmlns:a16="http://schemas.microsoft.com/office/drawing/2014/main" xmlns="" id="{48ACA636-AC94-4748-B43E-B4A075E2B385}"/>
              </a:ext>
            </a:extLst>
          </p:cNvPr>
          <p:cNvCxnSpPr>
            <a:cxnSpLocks/>
            <a:stCxn id="90" idx="3"/>
            <a:endCxn id="213" idx="1"/>
          </p:cNvCxnSpPr>
          <p:nvPr/>
        </p:nvCxnSpPr>
        <p:spPr>
          <a:xfrm>
            <a:off x="9912424" y="3906421"/>
            <a:ext cx="2521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3" name="순서도: 처리 212">
            <a:extLst>
              <a:ext uri="{FF2B5EF4-FFF2-40B4-BE49-F238E27FC236}">
                <a16:creationId xmlns:a16="http://schemas.microsoft.com/office/drawing/2014/main" xmlns="" id="{D48ED8EC-C3D1-4272-B14D-74C0B86A140E}"/>
              </a:ext>
            </a:extLst>
          </p:cNvPr>
          <p:cNvSpPr/>
          <p:nvPr/>
        </p:nvSpPr>
        <p:spPr>
          <a:xfrm>
            <a:off x="10164560" y="381642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리뷰보기</a:t>
            </a:r>
          </a:p>
        </p:txBody>
      </p:sp>
      <p:sp>
        <p:nvSpPr>
          <p:cNvPr id="214" name="순서도: 처리 213">
            <a:extLst>
              <a:ext uri="{FF2B5EF4-FFF2-40B4-BE49-F238E27FC236}">
                <a16:creationId xmlns:a16="http://schemas.microsoft.com/office/drawing/2014/main" xmlns="" id="{7FAC03EA-7995-4142-A4F5-DF7D81CF7C36}"/>
              </a:ext>
            </a:extLst>
          </p:cNvPr>
          <p:cNvSpPr/>
          <p:nvPr/>
        </p:nvSpPr>
        <p:spPr>
          <a:xfrm>
            <a:off x="8940424" y="4304895"/>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700" dirty="0">
                <a:solidFill>
                  <a:schemeClr val="tx1"/>
                </a:solidFill>
                <a:latin typeface="+mn-ea"/>
              </a:rPr>
              <a:t>PT</a:t>
            </a:r>
            <a:r>
              <a:rPr lang="ko-KR" altLang="en-US" sz="700" dirty="0">
                <a:solidFill>
                  <a:schemeClr val="tx1"/>
                </a:solidFill>
                <a:latin typeface="+mn-ea"/>
              </a:rPr>
              <a:t>가격 설정</a:t>
            </a:r>
          </a:p>
        </p:txBody>
      </p:sp>
      <p:sp>
        <p:nvSpPr>
          <p:cNvPr id="215" name="순서도: 처리 214">
            <a:extLst>
              <a:ext uri="{FF2B5EF4-FFF2-40B4-BE49-F238E27FC236}">
                <a16:creationId xmlns:a16="http://schemas.microsoft.com/office/drawing/2014/main" xmlns="" id="{BBD105BF-65D5-43BD-80E3-A178CDF37A94}"/>
              </a:ext>
            </a:extLst>
          </p:cNvPr>
          <p:cNvSpPr/>
          <p:nvPr/>
        </p:nvSpPr>
        <p:spPr>
          <a:xfrm>
            <a:off x="8959701" y="4534862"/>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회원탈퇴</a:t>
            </a:r>
          </a:p>
        </p:txBody>
      </p:sp>
      <p:sp>
        <p:nvSpPr>
          <p:cNvPr id="216" name="순서도: 처리 215">
            <a:extLst>
              <a:ext uri="{FF2B5EF4-FFF2-40B4-BE49-F238E27FC236}">
                <a16:creationId xmlns:a16="http://schemas.microsoft.com/office/drawing/2014/main" xmlns="" id="{8BE29E55-FC6C-4ED8-83AB-2D4876A95217}"/>
              </a:ext>
            </a:extLst>
          </p:cNvPr>
          <p:cNvSpPr/>
          <p:nvPr/>
        </p:nvSpPr>
        <p:spPr>
          <a:xfrm>
            <a:off x="8953351" y="4774866"/>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경력수정</a:t>
            </a:r>
          </a:p>
        </p:txBody>
      </p:sp>
      <p:sp>
        <p:nvSpPr>
          <p:cNvPr id="217" name="순서도: 처리 216">
            <a:extLst>
              <a:ext uri="{FF2B5EF4-FFF2-40B4-BE49-F238E27FC236}">
                <a16:creationId xmlns:a16="http://schemas.microsoft.com/office/drawing/2014/main" xmlns="" id="{AAD84382-9158-4D79-9464-81BFB86111F6}"/>
              </a:ext>
            </a:extLst>
          </p:cNvPr>
          <p:cNvSpPr/>
          <p:nvPr/>
        </p:nvSpPr>
        <p:spPr>
          <a:xfrm>
            <a:off x="8959701" y="5014865"/>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컨텐츠 작성</a:t>
            </a:r>
          </a:p>
        </p:txBody>
      </p:sp>
      <p:sp>
        <p:nvSpPr>
          <p:cNvPr id="218" name="순서도: 처리 217">
            <a:extLst>
              <a:ext uri="{FF2B5EF4-FFF2-40B4-BE49-F238E27FC236}">
                <a16:creationId xmlns:a16="http://schemas.microsoft.com/office/drawing/2014/main" xmlns="" id="{29DBBB9E-0B0C-45CD-9497-FCE6888D6A6A}"/>
              </a:ext>
            </a:extLst>
          </p:cNvPr>
          <p:cNvSpPr/>
          <p:nvPr/>
        </p:nvSpPr>
        <p:spPr>
          <a:xfrm>
            <a:off x="8953351" y="5260639"/>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700" dirty="0">
                <a:solidFill>
                  <a:schemeClr val="tx1"/>
                </a:solidFill>
                <a:latin typeface="+mn-ea"/>
              </a:rPr>
              <a:t>URL</a:t>
            </a:r>
            <a:r>
              <a:rPr lang="ko-KR" altLang="en-US" sz="700" dirty="0">
                <a:solidFill>
                  <a:schemeClr val="tx1"/>
                </a:solidFill>
                <a:latin typeface="+mn-ea"/>
              </a:rPr>
              <a:t>수정</a:t>
            </a:r>
          </a:p>
        </p:txBody>
      </p:sp>
      <p:cxnSp>
        <p:nvCxnSpPr>
          <p:cNvPr id="219" name="연결선: 꺾임 213">
            <a:extLst>
              <a:ext uri="{FF2B5EF4-FFF2-40B4-BE49-F238E27FC236}">
                <a16:creationId xmlns:a16="http://schemas.microsoft.com/office/drawing/2014/main" xmlns="" id="{DBDCDD40-2CDC-4064-99B3-383AAD2E9481}"/>
              </a:ext>
            </a:extLst>
          </p:cNvPr>
          <p:cNvCxnSpPr>
            <a:cxnSpLocks/>
          </p:cNvCxnSpPr>
          <p:nvPr/>
        </p:nvCxnSpPr>
        <p:spPr>
          <a:xfrm rot="10800000" flipV="1">
            <a:off x="8940651" y="4613317"/>
            <a:ext cx="12700" cy="245776"/>
          </a:xfrm>
          <a:prstGeom prst="bentConnector3">
            <a:avLst>
              <a:gd name="adj1" fmla="val 180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20" name="연결선: 꺾임 214">
            <a:extLst>
              <a:ext uri="{FF2B5EF4-FFF2-40B4-BE49-F238E27FC236}">
                <a16:creationId xmlns:a16="http://schemas.microsoft.com/office/drawing/2014/main" xmlns="" id="{C31F5D6C-7DE5-4F9A-B66B-20A82932A0A7}"/>
              </a:ext>
            </a:extLst>
          </p:cNvPr>
          <p:cNvCxnSpPr>
            <a:cxnSpLocks/>
          </p:cNvCxnSpPr>
          <p:nvPr/>
        </p:nvCxnSpPr>
        <p:spPr>
          <a:xfrm rot="10800000" flipV="1">
            <a:off x="8940651" y="4859093"/>
            <a:ext cx="12700" cy="245776"/>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221" name="연결선: 꺾임 215">
            <a:extLst>
              <a:ext uri="{FF2B5EF4-FFF2-40B4-BE49-F238E27FC236}">
                <a16:creationId xmlns:a16="http://schemas.microsoft.com/office/drawing/2014/main" xmlns="" id="{9F808CA7-BBA2-43ED-9039-D0945428D384}"/>
              </a:ext>
            </a:extLst>
          </p:cNvPr>
          <p:cNvCxnSpPr>
            <a:cxnSpLocks/>
          </p:cNvCxnSpPr>
          <p:nvPr/>
        </p:nvCxnSpPr>
        <p:spPr>
          <a:xfrm rot="10800000" flipV="1">
            <a:off x="8940651" y="5104868"/>
            <a:ext cx="12700" cy="245773"/>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222" name="직선 화살표 연결선 221">
            <a:extLst>
              <a:ext uri="{FF2B5EF4-FFF2-40B4-BE49-F238E27FC236}">
                <a16:creationId xmlns:a16="http://schemas.microsoft.com/office/drawing/2014/main" xmlns="" id="{963E48AA-30A6-4F4E-9C7D-44C83FBD888D}"/>
              </a:ext>
            </a:extLst>
          </p:cNvPr>
          <p:cNvCxnSpPr>
            <a:cxnSpLocks/>
            <a:endCxn id="214" idx="1"/>
          </p:cNvCxnSpPr>
          <p:nvPr/>
        </p:nvCxnSpPr>
        <p:spPr>
          <a:xfrm>
            <a:off x="8724400" y="4394895"/>
            <a:ext cx="2160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3" name="직선 연결선 397">
            <a:extLst>
              <a:ext uri="{FF2B5EF4-FFF2-40B4-BE49-F238E27FC236}">
                <a16:creationId xmlns:a16="http://schemas.microsoft.com/office/drawing/2014/main" xmlns="" id="{6D81A740-DEBF-4C6E-AF07-F70458F57340}"/>
              </a:ext>
            </a:extLst>
          </p:cNvPr>
          <p:cNvCxnSpPr>
            <a:cxnSpLocks/>
          </p:cNvCxnSpPr>
          <p:nvPr/>
        </p:nvCxnSpPr>
        <p:spPr>
          <a:xfrm>
            <a:off x="8724400" y="4132203"/>
            <a:ext cx="0" cy="483387"/>
          </a:xfrm>
          <a:prstGeom prst="straightConnector1">
            <a:avLst/>
          </a:prstGeom>
        </p:spPr>
        <p:style>
          <a:lnRef idx="1">
            <a:schemeClr val="dk1"/>
          </a:lnRef>
          <a:fillRef idx="0">
            <a:schemeClr val="dk1"/>
          </a:fillRef>
          <a:effectRef idx="0">
            <a:schemeClr val="dk1"/>
          </a:effectRef>
          <a:fontRef idx="minor">
            <a:schemeClr val="tx1"/>
          </a:fontRef>
        </p:style>
      </p:cxnSp>
      <p:sp>
        <p:nvSpPr>
          <p:cNvPr id="224" name="순서도: 처리 223">
            <a:extLst>
              <a:ext uri="{FF2B5EF4-FFF2-40B4-BE49-F238E27FC236}">
                <a16:creationId xmlns:a16="http://schemas.microsoft.com/office/drawing/2014/main" xmlns="" id="{27705102-19D2-4A48-879F-DF8789DF95E3}"/>
              </a:ext>
            </a:extLst>
          </p:cNvPr>
          <p:cNvSpPr/>
          <p:nvPr/>
        </p:nvSpPr>
        <p:spPr>
          <a:xfrm>
            <a:off x="7536642" y="219381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리뷰보기</a:t>
            </a:r>
          </a:p>
        </p:txBody>
      </p:sp>
      <p:cxnSp>
        <p:nvCxnSpPr>
          <p:cNvPr id="225" name="직선 화살표 연결선 225">
            <a:extLst>
              <a:ext uri="{FF2B5EF4-FFF2-40B4-BE49-F238E27FC236}">
                <a16:creationId xmlns:a16="http://schemas.microsoft.com/office/drawing/2014/main" xmlns="" id="{1321AC24-639B-4EAC-BF3F-0E7CC5142FB3}"/>
              </a:ext>
            </a:extLst>
          </p:cNvPr>
          <p:cNvCxnSpPr>
            <a:cxnSpLocks/>
          </p:cNvCxnSpPr>
          <p:nvPr/>
        </p:nvCxnSpPr>
        <p:spPr>
          <a:xfrm rot="5400000" flipH="1" flipV="1">
            <a:off x="7283742" y="2317617"/>
            <a:ext cx="283428" cy="21602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27" name="순서도: 처리 226">
            <a:extLst>
              <a:ext uri="{FF2B5EF4-FFF2-40B4-BE49-F238E27FC236}">
                <a16:creationId xmlns:a16="http://schemas.microsoft.com/office/drawing/2014/main" xmlns="" id="{1D1392A8-C50D-4DF4-BF22-F2F3C67F443B}"/>
              </a:ext>
            </a:extLst>
          </p:cNvPr>
          <p:cNvSpPr/>
          <p:nvPr/>
        </p:nvSpPr>
        <p:spPr>
          <a:xfrm>
            <a:off x="5143917" y="3577817"/>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700" dirty="0">
                <a:solidFill>
                  <a:schemeClr val="tx1"/>
                </a:solidFill>
                <a:latin typeface="+mn-ea"/>
              </a:rPr>
              <a:t>Q&amp;A</a:t>
            </a:r>
            <a:endParaRPr lang="ko-KR" altLang="en-US" sz="700" dirty="0">
              <a:solidFill>
                <a:schemeClr val="tx1"/>
              </a:solidFill>
              <a:latin typeface="+mn-ea"/>
            </a:endParaRPr>
          </a:p>
        </p:txBody>
      </p:sp>
      <p:sp>
        <p:nvSpPr>
          <p:cNvPr id="228" name="순서도: 처리 227">
            <a:extLst>
              <a:ext uri="{FF2B5EF4-FFF2-40B4-BE49-F238E27FC236}">
                <a16:creationId xmlns:a16="http://schemas.microsoft.com/office/drawing/2014/main" xmlns="" id="{ACC6868B-C163-423E-9B0D-1D39D2ADF957}"/>
              </a:ext>
            </a:extLst>
          </p:cNvPr>
          <p:cNvSpPr/>
          <p:nvPr/>
        </p:nvSpPr>
        <p:spPr>
          <a:xfrm>
            <a:off x="5146615" y="3832398"/>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신고게시판</a:t>
            </a:r>
          </a:p>
        </p:txBody>
      </p:sp>
      <p:cxnSp>
        <p:nvCxnSpPr>
          <p:cNvPr id="229" name="직선 연결선 397">
            <a:extLst>
              <a:ext uri="{FF2B5EF4-FFF2-40B4-BE49-F238E27FC236}">
                <a16:creationId xmlns:a16="http://schemas.microsoft.com/office/drawing/2014/main" xmlns="" id="{DDE0306D-FF6B-4A51-B962-CBF35E974F70}"/>
              </a:ext>
            </a:extLst>
          </p:cNvPr>
          <p:cNvCxnSpPr>
            <a:cxnSpLocks/>
            <a:stCxn id="188" idx="3"/>
          </p:cNvCxnSpPr>
          <p:nvPr/>
        </p:nvCxnSpPr>
        <p:spPr>
          <a:xfrm>
            <a:off x="4811291" y="3789358"/>
            <a:ext cx="185930" cy="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230" name="연결선: 꺾임 233">
            <a:extLst>
              <a:ext uri="{FF2B5EF4-FFF2-40B4-BE49-F238E27FC236}">
                <a16:creationId xmlns:a16="http://schemas.microsoft.com/office/drawing/2014/main" xmlns="" id="{A2518444-F9C8-46D5-B455-D9EA2F1F6514}"/>
              </a:ext>
            </a:extLst>
          </p:cNvPr>
          <p:cNvCxnSpPr>
            <a:cxnSpLocks/>
            <a:stCxn id="227" idx="1"/>
            <a:endCxn id="228" idx="1"/>
          </p:cNvCxnSpPr>
          <p:nvPr/>
        </p:nvCxnSpPr>
        <p:spPr>
          <a:xfrm rot="10800000" flipH="1" flipV="1">
            <a:off x="5143917" y="3667816"/>
            <a:ext cx="2698" cy="254581"/>
          </a:xfrm>
          <a:prstGeom prst="bentConnector3">
            <a:avLst>
              <a:gd name="adj1" fmla="val -576160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31" name="직선 연결선 397">
            <a:extLst>
              <a:ext uri="{FF2B5EF4-FFF2-40B4-BE49-F238E27FC236}">
                <a16:creationId xmlns:a16="http://schemas.microsoft.com/office/drawing/2014/main" xmlns="" id="{67CDA325-F09A-4FCA-B0AE-3A0A224B8C39}"/>
              </a:ext>
            </a:extLst>
          </p:cNvPr>
          <p:cNvCxnSpPr>
            <a:cxnSpLocks/>
          </p:cNvCxnSpPr>
          <p:nvPr/>
        </p:nvCxnSpPr>
        <p:spPr>
          <a:xfrm>
            <a:off x="2083273" y="3906420"/>
            <a:ext cx="0" cy="398475"/>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36" name="직선 화살표 연결선 135">
            <a:extLst>
              <a:ext uri="{FF2B5EF4-FFF2-40B4-BE49-F238E27FC236}">
                <a16:creationId xmlns:a16="http://schemas.microsoft.com/office/drawing/2014/main" xmlns="" id="{173A215C-1C79-436E-A3D6-8DA7D45BF9FA}"/>
              </a:ext>
            </a:extLst>
          </p:cNvPr>
          <p:cNvCxnSpPr>
            <a:cxnSpLocks/>
            <a:stCxn id="107" idx="6"/>
          </p:cNvCxnSpPr>
          <p:nvPr/>
        </p:nvCxnSpPr>
        <p:spPr>
          <a:xfrm>
            <a:off x="1806209" y="3647013"/>
            <a:ext cx="277064" cy="0"/>
          </a:xfrm>
          <a:prstGeom prst="straightConnector1">
            <a:avLst/>
          </a:prstGeom>
          <a:ln>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70826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pPr lvl="0">
              <a:defRPr/>
            </a:pPr>
            <a:r>
              <a:rPr lang="ko-KR" altLang="en-US" dirty="0"/>
              <a:t>트레이너 마이 페이지</a:t>
            </a:r>
          </a:p>
        </p:txBody>
      </p:sp>
      <p:sp>
        <p:nvSpPr>
          <p:cNvPr id="4" name="텍스트 개체 틀 3"/>
          <p:cNvSpPr>
            <a:spLocks noGrp="1"/>
          </p:cNvSpPr>
          <p:nvPr>
            <p:ph type="body" sz="quarter" idx="10"/>
          </p:nvPr>
        </p:nvSpPr>
        <p:spPr/>
        <p:txBody>
          <a:bodyPr/>
          <a:lstStyle/>
          <a:p>
            <a:pPr lvl="0">
              <a:defRPr/>
            </a:pPr>
            <a:r>
              <a:rPr lang="ko-KR" altLang="en-US"/>
              <a:t>트레이너 마이페이지 서비스를 설명합니다</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b="0" strike="noStrike" spc="-1" dirty="0">
                <a:solidFill>
                  <a:srgbClr val="808080"/>
                </a:solidFill>
                <a:latin typeface="맑은 고딕"/>
              </a:rPr>
              <a:t>트레이너 마이 페이지</a:t>
            </a:r>
          </a:p>
        </p:txBody>
      </p:sp>
      <p:sp>
        <p:nvSpPr>
          <p:cNvPr id="8" name="TextBox 7"/>
          <p:cNvSpPr txBox="1"/>
          <p:nvPr/>
        </p:nvSpPr>
        <p:spPr>
          <a:xfrm>
            <a:off x="11780252" y="106980"/>
            <a:ext cx="312688" cy="230832"/>
          </a:xfrm>
          <a:prstGeom prst="rect">
            <a:avLst/>
          </a:prstGeom>
          <a:noFill/>
        </p:spPr>
        <p:txBody>
          <a:bodyPr wrap="none">
            <a:spAutoFit/>
          </a:bodyPr>
          <a:lstStyle/>
          <a:p>
            <a:pPr lvl="0">
              <a:defRPr/>
            </a:pPr>
            <a:fld id="{944918D1-1C8F-48E6-92D4-4089F97E8793}" type="slidenum">
              <a:rPr lang="en-US" altLang="en-US" sz="900"/>
              <a:pPr lvl="0">
                <a:defRPr/>
              </a:pPr>
              <a:t>31</a:t>
            </a:fld>
            <a:endParaRPr lang="en-US" altLang="en-US" sz="900"/>
          </a:p>
        </p:txBody>
      </p:sp>
      <p:pic>
        <p:nvPicPr>
          <p:cNvPr id="2" name="그림 1"/>
          <p:cNvPicPr>
            <a:picLocks noChangeAspect="1"/>
          </p:cNvPicPr>
          <p:nvPr/>
        </p:nvPicPr>
        <p:blipFill rotWithShape="1">
          <a:blip r:embed="rId2"/>
          <a:srcRect r="21350"/>
          <a:stretch>
            <a:fillRect/>
          </a:stretch>
        </p:blipFill>
        <p:spPr>
          <a:xfrm>
            <a:off x="2607915" y="620688"/>
            <a:ext cx="3704109" cy="5993904"/>
          </a:xfrm>
          <a:prstGeom prst="rect">
            <a:avLst/>
          </a:prstGeom>
        </p:spPr>
      </p:pic>
      <p:graphicFrame>
        <p:nvGraphicFramePr>
          <p:cNvPr id="18" name="표 17">
            <a:extLst>
              <a:ext uri="{FF2B5EF4-FFF2-40B4-BE49-F238E27FC236}">
                <a16:creationId xmlns:a16="http://schemas.microsoft.com/office/drawing/2014/main" xmlns="" id="{F06ACFB6-47BA-48CC-99CF-F0636734D438}"/>
              </a:ext>
            </a:extLst>
          </p:cNvPr>
          <p:cNvGraphicFramePr>
            <a:graphicFrameLocks noGrp="1"/>
          </p:cNvGraphicFramePr>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xmlns=""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트레이너 마이 페이지는 트레이너 개인정보를 수정 및 변경할 수 있으며 환전과 개인 </a:t>
                      </a:r>
                      <a:r>
                        <a:rPr lang="en-US" altLang="ko-KR" sz="800" b="0" dirty="0">
                          <a:solidFill>
                            <a:schemeClr val="tx1"/>
                          </a:solidFill>
                          <a:latin typeface="+mn-ea"/>
                          <a:ea typeface="+mn-ea"/>
                          <a:sym typeface="맑은 고딕"/>
                        </a:rPr>
                        <a:t>SNS </a:t>
                      </a:r>
                      <a:r>
                        <a:rPr lang="ko-KR" altLang="en-US" sz="800" b="0" dirty="0">
                          <a:solidFill>
                            <a:schemeClr val="tx1"/>
                          </a:solidFill>
                          <a:latin typeface="+mn-ea"/>
                          <a:ea typeface="+mn-ea"/>
                          <a:sym typeface="맑은 고딕"/>
                        </a:rPr>
                        <a:t>관리를 할 수 있는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3072083066"/>
                  </a:ext>
                </a:extLst>
              </a:tr>
            </a:tbl>
          </a:graphicData>
        </a:graphic>
      </p:graphicFrame>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74</a:t>
            </a:r>
          </a:p>
        </p:txBody>
      </p:sp>
      <p:pic>
        <p:nvPicPr>
          <p:cNvPr id="3" name="그림 2"/>
          <p:cNvPicPr>
            <a:picLocks noChangeAspect="1"/>
          </p:cNvPicPr>
          <p:nvPr/>
        </p:nvPicPr>
        <p:blipFill rotWithShape="1">
          <a:blip r:embed="rId2"/>
          <a:stretch>
            <a:fillRect/>
          </a:stretch>
        </p:blipFill>
        <p:spPr>
          <a:xfrm>
            <a:off x="262801" y="1126800"/>
            <a:ext cx="8065447" cy="4034843"/>
          </a:xfrm>
          <a:prstGeom prst="rect">
            <a:avLst/>
          </a:prstGeom>
        </p:spPr>
      </p:pic>
      <p:sp>
        <p:nvSpPr>
          <p:cNvPr id="18" name="타원 13"/>
          <p:cNvSpPr/>
          <p:nvPr/>
        </p:nvSpPr>
        <p:spPr>
          <a:xfrm>
            <a:off x="2708929" y="191683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9" name="타원 8"/>
          <p:cNvSpPr/>
          <p:nvPr/>
        </p:nvSpPr>
        <p:spPr>
          <a:xfrm>
            <a:off x="2207568" y="306896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20" name="타원 9"/>
          <p:cNvSpPr/>
          <p:nvPr/>
        </p:nvSpPr>
        <p:spPr>
          <a:xfrm>
            <a:off x="2204873" y="422108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sp>
        <p:nvSpPr>
          <p:cNvPr id="21" name="타원 11"/>
          <p:cNvSpPr/>
          <p:nvPr/>
        </p:nvSpPr>
        <p:spPr>
          <a:xfrm>
            <a:off x="2207568" y="450912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a:t>
            </a:r>
            <a:endParaRPr lang="ko-KR" altLang="en-US" sz="1000">
              <a:solidFill>
                <a:schemeClr val="dk1"/>
              </a:solidFill>
            </a:endParaRPr>
          </a:p>
        </p:txBody>
      </p:sp>
      <p:sp>
        <p:nvSpPr>
          <p:cNvPr id="22" name="타원 14"/>
          <p:cNvSpPr/>
          <p:nvPr/>
        </p:nvSpPr>
        <p:spPr>
          <a:xfrm>
            <a:off x="2207568" y="479715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5</a:t>
            </a:r>
            <a:endParaRPr lang="ko-KR" altLang="en-US" sz="1000">
              <a:solidFill>
                <a:schemeClr val="dk1"/>
              </a:solidFill>
            </a:endParaRPr>
          </a:p>
        </p:txBody>
      </p:sp>
      <p:graphicFrame>
        <p:nvGraphicFramePr>
          <p:cNvPr id="13" name="표 12">
            <a:extLst>
              <a:ext uri="{FF2B5EF4-FFF2-40B4-BE49-F238E27FC236}">
                <a16:creationId xmlns:a16="http://schemas.microsoft.com/office/drawing/2014/main" xmlns="" id="{630F9039-4AA5-4049-8608-8DD7FD348FEF}"/>
              </a:ext>
            </a:extLst>
          </p:cNvPr>
          <p:cNvGraphicFramePr>
            <a:graphicFrameLocks noGrp="1"/>
          </p:cNvGraphicFramePr>
          <p:nvPr/>
        </p:nvGraphicFramePr>
        <p:xfrm>
          <a:off x="8688288" y="476672"/>
          <a:ext cx="3384376" cy="276528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마이 페이지는 트레이너 개인 정보를 수정 및 변경할 수 있으며 환전하기와 개인 </a:t>
                      </a:r>
                      <a:r>
                        <a:rPr lang="en-US" altLang="ko-KR" sz="800" b="0" strike="noStrike" spc="-1" dirty="0">
                          <a:solidFill>
                            <a:srgbClr val="000000"/>
                          </a:solidFill>
                          <a:latin typeface="+mn-lt"/>
                        </a:rPr>
                        <a:t>SNS </a:t>
                      </a:r>
                      <a:r>
                        <a:rPr lang="ko-KR" altLang="en-US" sz="800" b="0" strike="noStrike" spc="-1" dirty="0">
                          <a:solidFill>
                            <a:srgbClr val="000000"/>
                          </a:solidFill>
                          <a:latin typeface="+mn-lt"/>
                        </a:rPr>
                        <a:t>관리 할 수 있는 페이지 입니다</a:t>
                      </a:r>
                      <a:r>
                        <a:rPr lang="en-US" altLang="ko-KR" sz="800" b="0" strike="noStrike" spc="-1" dirty="0">
                          <a:solidFill>
                            <a:srgbClr val="000000"/>
                          </a:solidFill>
                          <a:latin typeface="+mn-lt"/>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프로필 사진</a:t>
                      </a:r>
                      <a:r>
                        <a:rPr lang="en-US" altLang="ko-KR" sz="800" b="0" dirty="0">
                          <a:latin typeface="+mn-ea"/>
                          <a:ea typeface="+mn-ea"/>
                        </a:rPr>
                        <a:t>, </a:t>
                      </a:r>
                      <a:r>
                        <a:rPr lang="ko-KR" altLang="en-US" sz="800" b="0" dirty="0">
                          <a:latin typeface="+mn-ea"/>
                          <a:ea typeface="+mn-ea"/>
                        </a:rPr>
                        <a:t>아이디</a:t>
                      </a:r>
                      <a:r>
                        <a:rPr lang="en-US" altLang="ko-KR" sz="800" b="0" dirty="0">
                          <a:latin typeface="+mn-ea"/>
                          <a:ea typeface="+mn-ea"/>
                        </a:rPr>
                        <a:t>, </a:t>
                      </a:r>
                      <a:r>
                        <a:rPr lang="ko-KR" altLang="en-US" sz="800" b="0" dirty="0">
                          <a:latin typeface="+mn-ea"/>
                          <a:ea typeface="+mn-ea"/>
                        </a:rPr>
                        <a:t>이름 비밀번호를 수정 할 수 있는 페이지로 이동 합니다</a:t>
                      </a:r>
                      <a:r>
                        <a:rPr lang="en-US" altLang="ko-KR" sz="800" b="0" dirty="0">
                          <a:latin typeface="+mn-ea"/>
                          <a:ea typeface="+mn-ea"/>
                        </a:rPr>
                        <a:t>(Page76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자신의 </a:t>
                      </a:r>
                      <a:r>
                        <a:rPr kumimoji="1" lang="en-US" altLang="ko-KR" sz="800" dirty="0">
                          <a:solidFill>
                            <a:schemeClr val="tx1"/>
                          </a:solidFill>
                          <a:latin typeface="+mn-ea"/>
                        </a:rPr>
                        <a:t>SNS </a:t>
                      </a:r>
                      <a:r>
                        <a:rPr kumimoji="1" lang="ko-KR" altLang="en-US" sz="800" dirty="0">
                          <a:solidFill>
                            <a:schemeClr val="tx1"/>
                          </a:solidFill>
                          <a:latin typeface="+mn-ea"/>
                        </a:rPr>
                        <a:t>페이지로 이동 합니다</a:t>
                      </a:r>
                      <a:r>
                        <a:rPr kumimoji="1" lang="en-US" altLang="ko-KR" sz="800" dirty="0">
                          <a:solidFill>
                            <a:schemeClr val="tx1"/>
                          </a:solidFill>
                          <a:latin typeface="+mn-ea"/>
                        </a:rPr>
                        <a:t>(Page80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자신의 결제</a:t>
                      </a:r>
                      <a:r>
                        <a:rPr lang="en-US" altLang="ko-KR" sz="800" b="0" dirty="0">
                          <a:latin typeface="+mn-ea"/>
                          <a:ea typeface="+mn-ea"/>
                        </a:rPr>
                        <a:t>, </a:t>
                      </a:r>
                      <a:r>
                        <a:rPr lang="ko-KR" altLang="en-US" sz="800" b="0" dirty="0">
                          <a:latin typeface="+mn-ea"/>
                          <a:ea typeface="+mn-ea"/>
                        </a:rPr>
                        <a:t>환전내역을 볼 수 있는 페이지로 이동 합니다</a:t>
                      </a:r>
                      <a:r>
                        <a:rPr lang="en-US" altLang="ko-KR" sz="800" b="0" dirty="0">
                          <a:latin typeface="+mn-ea"/>
                          <a:ea typeface="+mn-ea"/>
                        </a:rPr>
                        <a:t>(Page82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포인트 환전을 할 수 있는 페이지로 이동 합니다</a:t>
                      </a:r>
                      <a:r>
                        <a:rPr lang="en-US" altLang="ko-KR" sz="800" b="0" dirty="0">
                          <a:latin typeface="+mn-ea"/>
                          <a:ea typeface="+mn-ea"/>
                        </a:rPr>
                        <a:t>(Page83 </a:t>
                      </a:r>
                      <a:r>
                        <a:rPr lang="ko-KR" altLang="en-US" sz="800" b="0" dirty="0">
                          <a:latin typeface="+mn-ea"/>
                          <a:ea typeface="+mn-ea"/>
                        </a:rPr>
                        <a:t>참조</a:t>
                      </a:r>
                      <a:r>
                        <a:rPr lang="en-US" altLang="ko-KR" sz="800" b="0" dirty="0">
                          <a:latin typeface="+mn-ea"/>
                          <a:ea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PT</a:t>
                      </a:r>
                      <a:r>
                        <a:rPr lang="ko-KR" altLang="en-US" sz="800" b="0" dirty="0">
                          <a:latin typeface="+mn-ea"/>
                          <a:ea typeface="+mn-ea"/>
                        </a:rPr>
                        <a:t> 가격을 설정할 수 있는 페이지로 이동 합니다</a:t>
                      </a:r>
                      <a:r>
                        <a:rPr lang="en-US" altLang="ko-KR" sz="800" b="0" dirty="0">
                          <a:latin typeface="+mn-ea"/>
                          <a:ea typeface="+mn-ea"/>
                        </a:rPr>
                        <a:t>(Page86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bl>
          </a:graphicData>
        </a:graphic>
      </p:graphicFrame>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graphicFrame>
        <p:nvGraphicFramePr>
          <p:cNvPr id="7" name="표 6"/>
          <p:cNvGraphicFramePr>
            <a:graphicFrameLocks noGrp="1"/>
          </p:cNvGraphicFramePr>
          <p:nvPr/>
        </p:nvGraphicFramePr>
        <p:xfrm>
          <a:off x="8688288" y="476672"/>
          <a:ext cx="3384376" cy="210521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20000"/>
                    </a:ext>
                  </a:extLst>
                </a:gridCol>
                <a:gridCol w="2981120">
                  <a:extLst>
                    <a:ext uri="{9D8B030D-6E8A-4147-A177-3AD203B41FA5}">
                      <a16:colId xmlns:a16="http://schemas.microsoft.com/office/drawing/2014/main" xmlns=""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xmlns=""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마이 페이지는 트레이너 개인 정보를 수정 및 변경할 수 있으며 환전하기와 개인 </a:t>
                      </a:r>
                      <a:r>
                        <a:rPr lang="en-US" altLang="ko-KR" sz="800" b="0" strike="noStrike" spc="-1" dirty="0">
                          <a:solidFill>
                            <a:srgbClr val="000000"/>
                          </a:solidFill>
                          <a:latin typeface="+mn-lt"/>
                        </a:rPr>
                        <a:t>SNS </a:t>
                      </a:r>
                      <a:r>
                        <a:rPr lang="ko-KR" altLang="en-US" sz="800" b="0" strike="noStrike" spc="-1" dirty="0">
                          <a:solidFill>
                            <a:srgbClr val="000000"/>
                          </a:solidFill>
                          <a:latin typeface="+mn-lt"/>
                        </a:rPr>
                        <a:t>관리 할 수 있는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xmlns="" val="10001"/>
                  </a:ext>
                </a:extLst>
              </a:tr>
              <a:tr h="241592">
                <a:tc>
                  <a:txBody>
                    <a:bodyPr/>
                    <a:lstStyle/>
                    <a:p>
                      <a:pPr algn="ctr">
                        <a:lnSpc>
                          <a:spcPct val="120000"/>
                        </a:lnSpc>
                        <a:defRPr/>
                      </a:pPr>
                      <a:r>
                        <a:rPr lang="en-US" altLang="ko-KR" sz="800" b="0" strike="noStrike" spc="-1">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defRPr/>
                      </a:pPr>
                      <a:r>
                        <a:rPr lang="ko-KR" altLang="en-US" sz="800" dirty="0">
                          <a:latin typeface="+mn-lt"/>
                        </a:rPr>
                        <a:t>회원탈퇴 서비스를 이용 가능한 페이지로 이동 합니다</a:t>
                      </a:r>
                      <a:r>
                        <a:rPr lang="en-US" altLang="ko-KR" sz="800" dirty="0">
                          <a:latin typeface="+mn-lt"/>
                        </a:rPr>
                        <a:t>(Page87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2"/>
                  </a:ext>
                </a:extLst>
              </a:tr>
              <a:tr h="241592">
                <a:tc>
                  <a:txBody>
                    <a:bodyPr/>
                    <a:lstStyle/>
                    <a:p>
                      <a:pPr algn="ctr">
                        <a:lnSpc>
                          <a:spcPct val="120000"/>
                        </a:lnSpc>
                        <a:defRPr/>
                      </a:pPr>
                      <a:r>
                        <a:rPr lang="en-US" altLang="ko-KR" sz="800" b="0" strike="noStrike" spc="-1">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경력을 수정할 수 있는 페이지로 이동 합니다</a:t>
                      </a:r>
                      <a:r>
                        <a:rPr lang="en-US" altLang="ko-KR" sz="800" dirty="0">
                          <a:latin typeface="+mn-lt"/>
                        </a:rPr>
                        <a:t>(Page88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3"/>
                  </a:ext>
                </a:extLst>
              </a:tr>
              <a:tr h="241592">
                <a:tc>
                  <a:txBody>
                    <a:bodyPr/>
                    <a:lstStyle/>
                    <a:p>
                      <a:pPr algn="ctr">
                        <a:lnSpc>
                          <a:spcPct val="120000"/>
                        </a:lnSpc>
                        <a:defRPr/>
                      </a:pPr>
                      <a:r>
                        <a:rPr lang="en-US" altLang="ko-KR" sz="800" b="0" strike="noStrike" spc="-1">
                          <a:latin typeface="+mn-lt"/>
                        </a:rPr>
                        <a:t>3</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컨텐츠를 작성할 수 있는 페이지로 이동 합니다</a:t>
                      </a:r>
                      <a:r>
                        <a:rPr lang="en-US" altLang="ko-KR" sz="800" dirty="0">
                          <a:latin typeface="+mn-lt"/>
                        </a:rPr>
                        <a:t>(Page89 </a:t>
                      </a:r>
                      <a:r>
                        <a:rPr lang="ko-KR" altLang="en-US" sz="800" dirty="0">
                          <a:latin typeface="+mn-lt"/>
                        </a:rPr>
                        <a:t>참조</a:t>
                      </a:r>
                      <a:r>
                        <a:rPr lang="en-US" altLang="ko-KR" sz="800" dirty="0">
                          <a:latin typeface="+mn-lt"/>
                        </a:rPr>
                        <a:t>).</a:t>
                      </a:r>
                      <a:endParaRPr lang="ko-KR" altLang="en-US" sz="800" dirty="0">
                        <a:latin typeface="+mn-lt"/>
                      </a:endParaRP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4"/>
                  </a:ext>
                </a:extLst>
              </a:tr>
              <a:tr h="241592">
                <a:tc>
                  <a:txBody>
                    <a:bodyPr/>
                    <a:lstStyle/>
                    <a:p>
                      <a:pPr algn="ctr">
                        <a:lnSpc>
                          <a:spcPct val="120000"/>
                        </a:lnSpc>
                        <a:defRPr/>
                      </a:pPr>
                      <a:r>
                        <a:rPr lang="en-US" altLang="ko-KR" sz="800" b="0" strike="noStrike" spc="-1">
                          <a:latin typeface="+mn-lt"/>
                        </a:rPr>
                        <a:t>4</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en-US" altLang="ko-KR" sz="800" dirty="0">
                          <a:latin typeface="+mn-lt"/>
                        </a:rPr>
                        <a:t>URL</a:t>
                      </a:r>
                      <a:r>
                        <a:rPr lang="ko-KR" altLang="en-US" sz="800" dirty="0">
                          <a:latin typeface="+mn-lt"/>
                        </a:rPr>
                        <a:t>을 수정할 수 있는 페이지로 이동 합니다</a:t>
                      </a:r>
                      <a:r>
                        <a:rPr lang="en-US" altLang="ko-KR" sz="800" dirty="0">
                          <a:latin typeface="+mn-lt"/>
                        </a:rPr>
                        <a:t>(Page90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5"/>
                  </a:ext>
                </a:extLst>
              </a:tr>
            </a:tbl>
          </a:graphicData>
        </a:graphic>
      </p:graphicFrame>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75</a:t>
            </a:r>
          </a:p>
        </p:txBody>
      </p:sp>
      <p:pic>
        <p:nvPicPr>
          <p:cNvPr id="2" name="그림 1"/>
          <p:cNvPicPr>
            <a:picLocks noChangeAspect="1"/>
          </p:cNvPicPr>
          <p:nvPr/>
        </p:nvPicPr>
        <p:blipFill rotWithShape="1">
          <a:blip r:embed="rId2"/>
          <a:stretch>
            <a:fillRect/>
          </a:stretch>
        </p:blipFill>
        <p:spPr>
          <a:xfrm>
            <a:off x="262800" y="1126800"/>
            <a:ext cx="8066961" cy="4035600"/>
          </a:xfrm>
          <a:prstGeom prst="rect">
            <a:avLst/>
          </a:prstGeom>
        </p:spPr>
      </p:pic>
      <p:sp>
        <p:nvSpPr>
          <p:cNvPr id="9" name="타원 13"/>
          <p:cNvSpPr/>
          <p:nvPr/>
        </p:nvSpPr>
        <p:spPr>
          <a:xfrm>
            <a:off x="2206192" y="292494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2206192" y="317697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2</a:t>
            </a:r>
            <a:endParaRPr lang="ko-KR" altLang="en-US" sz="1000" dirty="0">
              <a:solidFill>
                <a:schemeClr val="dk1"/>
              </a:solidFill>
            </a:endParaRPr>
          </a:p>
        </p:txBody>
      </p:sp>
      <p:sp>
        <p:nvSpPr>
          <p:cNvPr id="11" name="타원 9"/>
          <p:cNvSpPr/>
          <p:nvPr/>
        </p:nvSpPr>
        <p:spPr>
          <a:xfrm>
            <a:off x="2206192" y="342900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sp>
        <p:nvSpPr>
          <p:cNvPr id="12" name="타원 11"/>
          <p:cNvSpPr/>
          <p:nvPr/>
        </p:nvSpPr>
        <p:spPr>
          <a:xfrm>
            <a:off x="2206192" y="443711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4</a:t>
            </a:r>
            <a:endParaRPr lang="ko-KR" altLang="en-US" sz="1000" dirty="0">
              <a:solidFill>
                <a:schemeClr val="dk1"/>
              </a:solidFill>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TMypageModify.jsp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76</a:t>
            </a:r>
          </a:p>
        </p:txBody>
      </p:sp>
      <p:pic>
        <p:nvPicPr>
          <p:cNvPr id="2" name="그림 1"/>
          <p:cNvPicPr>
            <a:picLocks noChangeAspect="1"/>
          </p:cNvPicPr>
          <p:nvPr/>
        </p:nvPicPr>
        <p:blipFill rotWithShape="1">
          <a:blip r:embed="rId2"/>
          <a:stretch>
            <a:fillRect/>
          </a:stretch>
        </p:blipFill>
        <p:spPr>
          <a:xfrm>
            <a:off x="262799" y="1126800"/>
            <a:ext cx="8017816" cy="4462440"/>
          </a:xfrm>
          <a:prstGeom prst="rect">
            <a:avLst/>
          </a:prstGeom>
        </p:spPr>
      </p:pic>
      <p:sp>
        <p:nvSpPr>
          <p:cNvPr id="9" name="타원 13"/>
          <p:cNvSpPr/>
          <p:nvPr/>
        </p:nvSpPr>
        <p:spPr>
          <a:xfrm>
            <a:off x="2423592" y="213285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2135560" y="278092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2135560" y="342900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sp>
        <p:nvSpPr>
          <p:cNvPr id="12" name="타원 11"/>
          <p:cNvSpPr/>
          <p:nvPr/>
        </p:nvSpPr>
        <p:spPr>
          <a:xfrm>
            <a:off x="2135560" y="414908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a:t>
            </a:r>
            <a:endParaRPr lang="ko-KR" altLang="en-US" sz="1000">
              <a:solidFill>
                <a:schemeClr val="dk1"/>
              </a:solidFill>
            </a:endParaRPr>
          </a:p>
        </p:txBody>
      </p:sp>
      <p:graphicFrame>
        <p:nvGraphicFramePr>
          <p:cNvPr id="13" name="표 12">
            <a:extLst>
              <a:ext uri="{FF2B5EF4-FFF2-40B4-BE49-F238E27FC236}">
                <a16:creationId xmlns:a16="http://schemas.microsoft.com/office/drawing/2014/main" xmlns="" id="{D7509B06-0210-4A67-9E53-2E80E1489C7D}"/>
              </a:ext>
            </a:extLst>
          </p:cNvPr>
          <p:cNvGraphicFramePr>
            <a:graphicFrameLocks noGrp="1"/>
          </p:cNvGraphicFramePr>
          <p:nvPr/>
        </p:nvGraphicFramePr>
        <p:xfrm>
          <a:off x="8688288" y="476672"/>
          <a:ext cx="3384376" cy="219890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20000"/>
                    </a:ext>
                  </a:extLst>
                </a:gridCol>
                <a:gridCol w="2981120">
                  <a:extLst>
                    <a:ext uri="{9D8B030D-6E8A-4147-A177-3AD203B41FA5}">
                      <a16:colId xmlns:a16="http://schemas.microsoft.com/office/drawing/2014/main" xmlns=""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xmlns=""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이름</a:t>
                      </a:r>
                      <a:r>
                        <a:rPr lang="en-US" altLang="ko-KR" sz="800" b="0" strike="noStrike" spc="-1" dirty="0">
                          <a:solidFill>
                            <a:srgbClr val="000000"/>
                          </a:solidFill>
                          <a:latin typeface="+mn-lt"/>
                        </a:rPr>
                        <a:t>, </a:t>
                      </a:r>
                      <a:r>
                        <a:rPr lang="ko-KR" altLang="en-US" sz="800" b="0" strike="noStrike" spc="-1" dirty="0">
                          <a:solidFill>
                            <a:srgbClr val="000000"/>
                          </a:solidFill>
                          <a:latin typeface="+mn-lt"/>
                        </a:rPr>
                        <a:t>아이디</a:t>
                      </a:r>
                      <a:r>
                        <a:rPr lang="en-US" altLang="ko-KR" sz="800" b="0" strike="noStrike" spc="-1" dirty="0">
                          <a:solidFill>
                            <a:srgbClr val="000000"/>
                          </a:solidFill>
                          <a:latin typeface="+mn-lt"/>
                        </a:rPr>
                        <a:t>, </a:t>
                      </a:r>
                      <a:r>
                        <a:rPr lang="ko-KR" altLang="en-US" sz="800" b="0" strike="noStrike" spc="-1" dirty="0">
                          <a:solidFill>
                            <a:srgbClr val="000000"/>
                          </a:solidFill>
                          <a:latin typeface="+mn-lt"/>
                        </a:rPr>
                        <a:t>비밀번호를 수정할 수 있으며 프로필 사진을 등록 및 변경할 수 있는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xmlns="" val="10001"/>
                  </a:ext>
                </a:extLst>
              </a:tr>
              <a:tr h="241592">
                <a:tc>
                  <a:txBody>
                    <a:bodyPr/>
                    <a:lstStyle/>
                    <a:p>
                      <a:pPr algn="ctr">
                        <a:lnSpc>
                          <a:spcPct val="120000"/>
                        </a:lnSpc>
                        <a:defRPr/>
                      </a:pPr>
                      <a:r>
                        <a:rPr lang="en-US" altLang="ko-KR" sz="800" b="0" strike="noStrike" spc="-1">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프로필 사진을 등록 및 수정할 수 있는 버튼 입니다</a:t>
                      </a:r>
                      <a:r>
                        <a:rPr lang="en-US" altLang="ko-KR" sz="800" b="0" strike="noStrike" spc="-1" dirty="0">
                          <a:latin typeface="+mn-lt"/>
                        </a:rPr>
                        <a:t>.</a:t>
                      </a:r>
                    </a:p>
                    <a:p>
                      <a:pPr>
                        <a:lnSpc>
                          <a:spcPct val="100000"/>
                        </a:lnSpc>
                        <a:defRPr/>
                      </a:pPr>
                      <a:r>
                        <a:rPr lang="ko-KR" altLang="en-US" sz="800" b="0" strike="noStrike" spc="-1" dirty="0">
                          <a:latin typeface="+mn-lt"/>
                        </a:rPr>
                        <a:t>클릭 시 완료</a:t>
                      </a:r>
                      <a:r>
                        <a:rPr lang="en-US" altLang="ko-KR" sz="800" b="0" strike="noStrike" spc="-1" dirty="0">
                          <a:latin typeface="+mn-lt"/>
                        </a:rPr>
                        <a:t>, </a:t>
                      </a:r>
                      <a:r>
                        <a:rPr lang="ko-KR" altLang="en-US" sz="800" b="0" strike="noStrike" spc="-1" dirty="0">
                          <a:latin typeface="+mn-lt"/>
                        </a:rPr>
                        <a:t>취소버튼이 나타납니다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2"/>
                  </a:ext>
                </a:extLst>
              </a:tr>
              <a:tr h="241592">
                <a:tc>
                  <a:txBody>
                    <a:bodyPr/>
                    <a:lstStyle/>
                    <a:p>
                      <a:pPr algn="ctr">
                        <a:lnSpc>
                          <a:spcPct val="120000"/>
                        </a:lnSpc>
                        <a:defRPr/>
                      </a:pPr>
                      <a:r>
                        <a:rPr lang="en-US" altLang="ko-KR" sz="800" b="0" strike="noStrike" spc="-1">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이름을 수정할 수 있는 페이지로 이동 합니다</a:t>
                      </a:r>
                      <a:r>
                        <a:rPr lang="en-US" altLang="ko-KR" sz="800" dirty="0">
                          <a:latin typeface="+mn-lt"/>
                        </a:rPr>
                        <a:t>(Page77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3"/>
                  </a:ext>
                </a:extLst>
              </a:tr>
              <a:tr h="241592">
                <a:tc>
                  <a:txBody>
                    <a:bodyPr/>
                    <a:lstStyle/>
                    <a:p>
                      <a:pPr algn="ctr">
                        <a:lnSpc>
                          <a:spcPct val="120000"/>
                        </a:lnSpc>
                        <a:defRPr/>
                      </a:pPr>
                      <a:r>
                        <a:rPr lang="en-US" altLang="ko-KR" sz="800" b="0" strike="noStrike" spc="-1">
                          <a:latin typeface="+mn-lt"/>
                        </a:rPr>
                        <a:t>3</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아이디를 수정할 수 있는 페이지로 이동 합니다</a:t>
                      </a:r>
                      <a:r>
                        <a:rPr lang="en-US" altLang="ko-KR" sz="800" dirty="0">
                          <a:latin typeface="+mn-lt"/>
                        </a:rPr>
                        <a:t>(Page78 </a:t>
                      </a:r>
                      <a:r>
                        <a:rPr lang="ko-KR" altLang="en-US" sz="800" dirty="0">
                          <a:latin typeface="+mn-lt"/>
                        </a:rPr>
                        <a:t>참조</a:t>
                      </a:r>
                      <a:r>
                        <a:rPr lang="en-US" altLang="ko-KR" sz="800" dirty="0">
                          <a:latin typeface="+mn-lt"/>
                        </a:rPr>
                        <a:t>).</a:t>
                      </a:r>
                      <a:endParaRPr lang="ko-KR" altLang="en-US" sz="800" dirty="0">
                        <a:latin typeface="+mn-lt"/>
                      </a:endParaRP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4"/>
                  </a:ext>
                </a:extLst>
              </a:tr>
              <a:tr h="241592">
                <a:tc>
                  <a:txBody>
                    <a:bodyPr/>
                    <a:lstStyle/>
                    <a:p>
                      <a:pPr algn="ctr">
                        <a:lnSpc>
                          <a:spcPct val="120000"/>
                        </a:lnSpc>
                        <a:defRPr/>
                      </a:pPr>
                      <a:r>
                        <a:rPr lang="en-US" altLang="ko-KR" sz="800" b="0" strike="noStrike" spc="-1">
                          <a:latin typeface="+mn-lt"/>
                        </a:rPr>
                        <a:t>4</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비밀번호를 수정할 수 있는 페이지로 이동 합니다</a:t>
                      </a:r>
                      <a:r>
                        <a:rPr lang="en-US" altLang="ko-KR" sz="800" dirty="0">
                          <a:latin typeface="+mn-lt"/>
                        </a:rPr>
                        <a:t>(Page79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5"/>
                  </a:ext>
                </a:extLst>
              </a:tr>
            </a:tbl>
          </a:graphicData>
        </a:graphic>
      </p:graphicFrame>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TMypageModify</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77</a:t>
            </a:r>
          </a:p>
        </p:txBody>
      </p:sp>
      <p:pic>
        <p:nvPicPr>
          <p:cNvPr id="2" name="그림 1"/>
          <p:cNvPicPr>
            <a:picLocks noChangeAspect="1"/>
          </p:cNvPicPr>
          <p:nvPr/>
        </p:nvPicPr>
        <p:blipFill rotWithShape="1">
          <a:blip r:embed="rId2"/>
          <a:stretch>
            <a:fillRect/>
          </a:stretch>
        </p:blipFill>
        <p:spPr>
          <a:xfrm>
            <a:off x="262800" y="1126800"/>
            <a:ext cx="8056737" cy="4464000"/>
          </a:xfrm>
          <a:prstGeom prst="rect">
            <a:avLst/>
          </a:prstGeom>
        </p:spPr>
      </p:pic>
      <p:sp>
        <p:nvSpPr>
          <p:cNvPr id="9" name="타원 13"/>
          <p:cNvSpPr/>
          <p:nvPr/>
        </p:nvSpPr>
        <p:spPr>
          <a:xfrm>
            <a:off x="1641293" y="2419053"/>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1</a:t>
            </a:r>
            <a:endParaRPr lang="ko-KR" altLang="en-US" sz="1000" dirty="0">
              <a:solidFill>
                <a:schemeClr val="dk1"/>
              </a:solidFill>
            </a:endParaRPr>
          </a:p>
        </p:txBody>
      </p:sp>
      <p:sp>
        <p:nvSpPr>
          <p:cNvPr id="10" name="타원 8"/>
          <p:cNvSpPr/>
          <p:nvPr/>
        </p:nvSpPr>
        <p:spPr>
          <a:xfrm>
            <a:off x="1636198" y="2874537"/>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2</a:t>
            </a:r>
            <a:endParaRPr lang="ko-KR" altLang="en-US" sz="1000" dirty="0">
              <a:solidFill>
                <a:schemeClr val="dk1"/>
              </a:solidFill>
            </a:endParaRPr>
          </a:p>
        </p:txBody>
      </p:sp>
      <p:sp>
        <p:nvSpPr>
          <p:cNvPr id="11" name="타원 9"/>
          <p:cNvSpPr/>
          <p:nvPr/>
        </p:nvSpPr>
        <p:spPr>
          <a:xfrm>
            <a:off x="1636197" y="3330021"/>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3</a:t>
            </a:r>
            <a:endParaRPr lang="ko-KR" altLang="en-US" sz="1000" dirty="0">
              <a:solidFill>
                <a:schemeClr val="dk1"/>
              </a:solidFill>
            </a:endParaRPr>
          </a:p>
        </p:txBody>
      </p:sp>
      <p:sp>
        <p:nvSpPr>
          <p:cNvPr id="12" name="타원 11"/>
          <p:cNvSpPr/>
          <p:nvPr/>
        </p:nvSpPr>
        <p:spPr>
          <a:xfrm>
            <a:off x="5289811" y="359206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a:t>
            </a:r>
            <a:endParaRPr lang="ko-KR" altLang="en-US" sz="1000">
              <a:solidFill>
                <a:schemeClr val="dk1"/>
              </a:solidFill>
            </a:endParaRPr>
          </a:p>
        </p:txBody>
      </p:sp>
      <p:sp>
        <p:nvSpPr>
          <p:cNvPr id="13" name="타원 14"/>
          <p:cNvSpPr/>
          <p:nvPr/>
        </p:nvSpPr>
        <p:spPr>
          <a:xfrm>
            <a:off x="5807968" y="359206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5</a:t>
            </a:r>
            <a:endParaRPr lang="ko-KR" altLang="en-US" sz="1000" dirty="0">
              <a:solidFill>
                <a:schemeClr val="dk1"/>
              </a:solidFill>
            </a:endParaRPr>
          </a:p>
        </p:txBody>
      </p:sp>
      <p:graphicFrame>
        <p:nvGraphicFramePr>
          <p:cNvPr id="14" name="표 13">
            <a:extLst>
              <a:ext uri="{FF2B5EF4-FFF2-40B4-BE49-F238E27FC236}">
                <a16:creationId xmlns:a16="http://schemas.microsoft.com/office/drawing/2014/main" xmlns="" id="{B748CB45-FAE0-4CB8-BE9B-DEB6B5EAC45C}"/>
              </a:ext>
            </a:extLst>
          </p:cNvPr>
          <p:cNvGraphicFramePr>
            <a:graphicFrameLocks noGrp="1"/>
          </p:cNvGraphicFramePr>
          <p:nvPr/>
        </p:nvGraphicFramePr>
        <p:xfrm>
          <a:off x="8688288" y="476672"/>
          <a:ext cx="3384376" cy="234680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20000"/>
                    </a:ext>
                  </a:extLst>
                </a:gridCol>
                <a:gridCol w="2981120">
                  <a:extLst>
                    <a:ext uri="{9D8B030D-6E8A-4147-A177-3AD203B41FA5}">
                      <a16:colId xmlns:a16="http://schemas.microsoft.com/office/drawing/2014/main" xmlns=""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xmlns=""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이름 수정 서비스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xmlns=""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수정할 이름을 입력 받습니다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2"/>
                  </a:ext>
                </a:extLst>
              </a:tr>
              <a:tr h="241592">
                <a:tc>
                  <a:txBody>
                    <a:bodyPr/>
                    <a:lstStyle/>
                    <a:p>
                      <a:pPr algn="ctr">
                        <a:lnSpc>
                          <a:spcPct val="120000"/>
                        </a:lnSpc>
                        <a:defRPr/>
                      </a:pPr>
                      <a:r>
                        <a:rPr lang="en-US" altLang="ko-KR" sz="800" b="0" strike="noStrike" spc="-1">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사용자의 아이디를 입력 받습니다</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3"/>
                  </a:ext>
                </a:extLst>
              </a:tr>
              <a:tr h="241592">
                <a:tc>
                  <a:txBody>
                    <a:bodyPr/>
                    <a:lstStyle/>
                    <a:p>
                      <a:pPr algn="ctr">
                        <a:lnSpc>
                          <a:spcPct val="120000"/>
                        </a:lnSpc>
                        <a:defRPr/>
                      </a:pPr>
                      <a:r>
                        <a:rPr lang="en-US" altLang="ko-KR" sz="800" b="0" strike="noStrike" spc="-1">
                          <a:latin typeface="+mn-lt"/>
                        </a:rPr>
                        <a:t>3</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사용자의 비밀번호를 입력 받습니다</a:t>
                      </a:r>
                      <a:r>
                        <a:rPr lang="en-US" altLang="ko-KR" sz="800" dirty="0">
                          <a:latin typeface="+mn-lt"/>
                        </a:rPr>
                        <a:t>.</a:t>
                      </a:r>
                      <a:endParaRPr lang="ko-KR" altLang="en-US" sz="800" dirty="0">
                        <a:latin typeface="+mn-lt"/>
                      </a:endParaRP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4"/>
                  </a:ext>
                </a:extLst>
              </a:tr>
              <a:tr h="241592">
                <a:tc>
                  <a:txBody>
                    <a:bodyPr/>
                    <a:lstStyle/>
                    <a:p>
                      <a:pPr algn="ctr">
                        <a:lnSpc>
                          <a:spcPct val="120000"/>
                        </a:lnSpc>
                        <a:defRPr/>
                      </a:pPr>
                      <a:r>
                        <a:rPr lang="en-US" altLang="ko-KR" sz="800" b="0" strike="noStrike" spc="-1" dirty="0">
                          <a:latin typeface="+mn-lt"/>
                        </a:rPr>
                        <a:t>4</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a:latin typeface="+mn-lt"/>
                        </a:rPr>
                        <a:t>클릭 시 이름이 수정되고 이전 페이지로 이동 합니다</a:t>
                      </a:r>
                      <a:r>
                        <a:rPr lang="en-US" altLang="ko-KR" sz="800">
                          <a:latin typeface="+mn-lt"/>
                        </a:rPr>
                        <a:t>(Page76 </a:t>
                      </a:r>
                      <a:r>
                        <a:rPr lang="ko-KR" altLang="en-US" sz="800">
                          <a:latin typeface="+mn-lt"/>
                        </a:rPr>
                        <a:t>참조</a:t>
                      </a:r>
                      <a:r>
                        <a:rPr lang="en-US" altLang="ko-KR" sz="800">
                          <a:latin typeface="+mn-lt"/>
                        </a:rPr>
                        <a:t>).</a:t>
                      </a:r>
                      <a:endParaRPr lang="en-US" altLang="ko-KR" sz="800" dirty="0">
                        <a:latin typeface="+mn-lt"/>
                      </a:endParaRP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xmlns="" val="10005"/>
                  </a:ext>
                </a:extLst>
              </a:tr>
              <a:tr h="241592">
                <a:tc>
                  <a:txBody>
                    <a:bodyPr/>
                    <a:lstStyle/>
                    <a:p>
                      <a:pPr algn="ctr">
                        <a:lnSpc>
                          <a:spcPct val="120000"/>
                        </a:lnSpc>
                        <a:defRPr/>
                      </a:pPr>
                      <a:r>
                        <a:rPr lang="en-US" altLang="ko-KR" sz="800" b="0" strike="noStrike" spc="-1" dirty="0">
                          <a:latin typeface="+mn-lt"/>
                        </a:rPr>
                        <a:t>5</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a:solidFill>
                        <a:srgbClr val="808080"/>
                      </a:solidFill>
                    </a:lnB>
                    <a:noFill/>
                  </a:tcPr>
                </a:tc>
                <a:tc>
                  <a:txBody>
                    <a:bodyPr/>
                    <a:lstStyle/>
                    <a:p>
                      <a:pPr>
                        <a:defRPr/>
                      </a:pPr>
                      <a:r>
                        <a:rPr lang="ko-KR" altLang="en-US" sz="800" dirty="0">
                          <a:latin typeface="+mn-lt"/>
                        </a:rPr>
                        <a:t>클릭 시 이전 페이지로 이동 합니다</a:t>
                      </a:r>
                      <a:r>
                        <a:rPr lang="en-US" altLang="ko-KR" sz="800" dirty="0">
                          <a:latin typeface="+mn-lt"/>
                        </a:rPr>
                        <a:t>(Page76 </a:t>
                      </a:r>
                      <a:r>
                        <a:rPr lang="ko-KR" altLang="en-US" sz="800" dirty="0">
                          <a:latin typeface="+mn-lt"/>
                        </a:rPr>
                        <a:t>참조</a:t>
                      </a:r>
                      <a:r>
                        <a:rPr lang="en-US" altLang="ko-KR" sz="800" dirty="0">
                          <a:latin typeface="+mn-lt"/>
                        </a:rPr>
                        <a:t>).</a:t>
                      </a:r>
                    </a:p>
                  </a:txBody>
                  <a:tcPr>
                    <a:lnL w="2880" cap="flat" cmpd="sng" algn="ctr">
                      <a:solidFill>
                        <a:srgbClr val="808080"/>
                      </a:solidFill>
                      <a:prstDash val="solid"/>
                      <a:round/>
                      <a:headEnd type="none" w="med" len="med"/>
                      <a:tailEnd type="none" w="med" len="med"/>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897927751"/>
                  </a:ext>
                </a:extLst>
              </a:tr>
            </a:tbl>
          </a:graphicData>
        </a:graphic>
      </p:graphicFrame>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TMypageModify</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78</a:t>
            </a:r>
          </a:p>
        </p:txBody>
      </p:sp>
      <p:pic>
        <p:nvPicPr>
          <p:cNvPr id="2" name="그림 1"/>
          <p:cNvPicPr>
            <a:picLocks noChangeAspect="1"/>
          </p:cNvPicPr>
          <p:nvPr/>
        </p:nvPicPr>
        <p:blipFill rotWithShape="1">
          <a:blip r:embed="rId2"/>
          <a:stretch>
            <a:fillRect/>
          </a:stretch>
        </p:blipFill>
        <p:spPr>
          <a:xfrm>
            <a:off x="262800" y="1126800"/>
            <a:ext cx="8056737" cy="4464000"/>
          </a:xfrm>
          <a:prstGeom prst="rect">
            <a:avLst/>
          </a:prstGeom>
        </p:spPr>
      </p:pic>
      <p:sp>
        <p:nvSpPr>
          <p:cNvPr id="9" name="타원 13"/>
          <p:cNvSpPr/>
          <p:nvPr/>
        </p:nvSpPr>
        <p:spPr>
          <a:xfrm>
            <a:off x="1627461" y="242088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1627461" y="2846547"/>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2</a:t>
            </a:r>
            <a:endParaRPr lang="ko-KR" altLang="en-US" sz="1000" dirty="0">
              <a:solidFill>
                <a:schemeClr val="dk1"/>
              </a:solidFill>
            </a:endParaRPr>
          </a:p>
        </p:txBody>
      </p:sp>
      <p:sp>
        <p:nvSpPr>
          <p:cNvPr id="11" name="타원 9"/>
          <p:cNvSpPr/>
          <p:nvPr/>
        </p:nvSpPr>
        <p:spPr>
          <a:xfrm>
            <a:off x="1627460" y="327220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3</a:t>
            </a:r>
            <a:endParaRPr lang="ko-KR" altLang="en-US" sz="1000" dirty="0">
              <a:solidFill>
                <a:schemeClr val="dk1"/>
              </a:solidFill>
            </a:endParaRPr>
          </a:p>
        </p:txBody>
      </p:sp>
      <p:sp>
        <p:nvSpPr>
          <p:cNvPr id="12" name="타원 11"/>
          <p:cNvSpPr/>
          <p:nvPr/>
        </p:nvSpPr>
        <p:spPr>
          <a:xfrm>
            <a:off x="5303912" y="371703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4</a:t>
            </a:r>
            <a:endParaRPr lang="ko-KR" altLang="en-US" sz="1000" dirty="0">
              <a:solidFill>
                <a:schemeClr val="dk1"/>
              </a:solidFill>
            </a:endParaRPr>
          </a:p>
        </p:txBody>
      </p:sp>
      <p:sp>
        <p:nvSpPr>
          <p:cNvPr id="13" name="타원 14"/>
          <p:cNvSpPr/>
          <p:nvPr/>
        </p:nvSpPr>
        <p:spPr>
          <a:xfrm>
            <a:off x="5807968" y="371703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5</a:t>
            </a:r>
            <a:endParaRPr lang="ko-KR" altLang="en-US" sz="1000">
              <a:solidFill>
                <a:schemeClr val="dk1"/>
              </a:solidFill>
            </a:endParaRPr>
          </a:p>
        </p:txBody>
      </p:sp>
      <p:graphicFrame>
        <p:nvGraphicFramePr>
          <p:cNvPr id="14" name="표 13">
            <a:extLst>
              <a:ext uri="{FF2B5EF4-FFF2-40B4-BE49-F238E27FC236}">
                <a16:creationId xmlns:a16="http://schemas.microsoft.com/office/drawing/2014/main" xmlns="" id="{CB8D5BB6-4996-4C50-AE4F-2F77F72E569F}"/>
              </a:ext>
            </a:extLst>
          </p:cNvPr>
          <p:cNvGraphicFramePr>
            <a:graphicFrameLocks noGrp="1"/>
          </p:cNvGraphicFramePr>
          <p:nvPr/>
        </p:nvGraphicFramePr>
        <p:xfrm>
          <a:off x="8688288" y="476672"/>
          <a:ext cx="3384376" cy="234680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20000"/>
                    </a:ext>
                  </a:extLst>
                </a:gridCol>
                <a:gridCol w="2981120">
                  <a:extLst>
                    <a:ext uri="{9D8B030D-6E8A-4147-A177-3AD203B41FA5}">
                      <a16:colId xmlns:a16="http://schemas.microsoft.com/office/drawing/2014/main" xmlns=""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xmlns=""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아이디 수정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xmlns=""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사용자의 기존 아이디를 입력 받습니다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사용자의 비밀번호를 입력 받습니다</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3"/>
                  </a:ext>
                </a:extLst>
              </a:tr>
              <a:tr h="241592">
                <a:tc>
                  <a:txBody>
                    <a:bodyPr/>
                    <a:lstStyle/>
                    <a:p>
                      <a:pPr algn="ctr">
                        <a:lnSpc>
                          <a:spcPct val="120000"/>
                        </a:lnSpc>
                        <a:defRPr/>
                      </a:pPr>
                      <a:r>
                        <a:rPr lang="en-US" altLang="ko-KR" sz="800" b="0" strike="noStrike" spc="-1">
                          <a:latin typeface="+mn-lt"/>
                        </a:rPr>
                        <a:t>3</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수정할 아이디를 입력 받습니다</a:t>
                      </a:r>
                      <a:r>
                        <a:rPr lang="en-US" altLang="ko-KR" sz="800" dirty="0">
                          <a:latin typeface="+mn-lt"/>
                        </a:rPr>
                        <a:t>.</a:t>
                      </a:r>
                      <a:endParaRPr lang="ko-KR" altLang="en-US" sz="800" dirty="0">
                        <a:latin typeface="+mn-lt"/>
                      </a:endParaRP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4"/>
                  </a:ext>
                </a:extLst>
              </a:tr>
              <a:tr h="241592">
                <a:tc>
                  <a:txBody>
                    <a:bodyPr/>
                    <a:lstStyle/>
                    <a:p>
                      <a:pPr algn="ctr">
                        <a:lnSpc>
                          <a:spcPct val="120000"/>
                        </a:lnSpc>
                        <a:defRPr/>
                      </a:pPr>
                      <a:r>
                        <a:rPr lang="en-US" altLang="ko-KR" sz="800" b="0" strike="noStrike" spc="-1" dirty="0">
                          <a:latin typeface="+mn-lt"/>
                        </a:rPr>
                        <a:t>4</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클릭 시 아이디가 수정되고 이전 페이지로 이동 합니다</a:t>
                      </a:r>
                      <a:r>
                        <a:rPr lang="en-US" altLang="ko-KR" sz="800" dirty="0">
                          <a:latin typeface="+mn-lt"/>
                        </a:rPr>
                        <a:t>(Page76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xmlns="" val="10005"/>
                  </a:ext>
                </a:extLst>
              </a:tr>
              <a:tr h="241592">
                <a:tc>
                  <a:txBody>
                    <a:bodyPr/>
                    <a:lstStyle/>
                    <a:p>
                      <a:pPr algn="ctr">
                        <a:lnSpc>
                          <a:spcPct val="120000"/>
                        </a:lnSpc>
                        <a:defRPr/>
                      </a:pPr>
                      <a:r>
                        <a:rPr lang="en-US" altLang="ko-KR" sz="800" b="0" strike="noStrike" spc="-1" dirty="0">
                          <a:latin typeface="+mn-lt"/>
                        </a:rPr>
                        <a:t>5</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a:solidFill>
                        <a:srgbClr val="808080"/>
                      </a:solidFill>
                    </a:lnB>
                    <a:noFill/>
                  </a:tcPr>
                </a:tc>
                <a:tc>
                  <a:txBody>
                    <a:bodyPr/>
                    <a:lstStyle/>
                    <a:p>
                      <a:pPr>
                        <a:defRPr/>
                      </a:pPr>
                      <a:r>
                        <a:rPr lang="ko-KR" altLang="en-US" sz="800" dirty="0">
                          <a:latin typeface="+mn-lt"/>
                        </a:rPr>
                        <a:t>클릭 시 이전 페이지로 이동 합니다</a:t>
                      </a:r>
                      <a:r>
                        <a:rPr lang="en-US" altLang="ko-KR" sz="800" dirty="0">
                          <a:latin typeface="+mn-lt"/>
                        </a:rPr>
                        <a:t>(Page76 </a:t>
                      </a:r>
                      <a:r>
                        <a:rPr lang="ko-KR" altLang="en-US" sz="800" dirty="0">
                          <a:latin typeface="+mn-lt"/>
                        </a:rPr>
                        <a:t>참조</a:t>
                      </a:r>
                      <a:r>
                        <a:rPr lang="en-US" altLang="ko-KR" sz="800" dirty="0">
                          <a:latin typeface="+mn-lt"/>
                        </a:rPr>
                        <a:t>).</a:t>
                      </a:r>
                    </a:p>
                  </a:txBody>
                  <a:tcPr>
                    <a:lnL w="2880" cap="flat" cmpd="sng" algn="ctr">
                      <a:solidFill>
                        <a:srgbClr val="808080"/>
                      </a:solidFill>
                      <a:prstDash val="solid"/>
                      <a:round/>
                      <a:headEnd type="none" w="med" len="med"/>
                      <a:tailEnd type="none" w="med" len="med"/>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897927751"/>
                  </a:ext>
                </a:extLst>
              </a:tr>
            </a:tbl>
          </a:graphicData>
        </a:graphic>
      </p:graphicFrame>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TMypageModify</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79</a:t>
            </a:r>
          </a:p>
        </p:txBody>
      </p:sp>
      <p:pic>
        <p:nvPicPr>
          <p:cNvPr id="2" name="그림 1"/>
          <p:cNvPicPr>
            <a:picLocks noChangeAspect="1"/>
          </p:cNvPicPr>
          <p:nvPr/>
        </p:nvPicPr>
        <p:blipFill rotWithShape="1">
          <a:blip r:embed="rId2"/>
          <a:stretch>
            <a:fillRect/>
          </a:stretch>
        </p:blipFill>
        <p:spPr>
          <a:xfrm>
            <a:off x="262800" y="1126800"/>
            <a:ext cx="8056737" cy="4464000"/>
          </a:xfrm>
          <a:prstGeom prst="rect">
            <a:avLst/>
          </a:prstGeom>
        </p:spPr>
      </p:pic>
      <p:sp>
        <p:nvSpPr>
          <p:cNvPr id="9" name="타원 13"/>
          <p:cNvSpPr/>
          <p:nvPr/>
        </p:nvSpPr>
        <p:spPr>
          <a:xfrm>
            <a:off x="1634199" y="242088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1</a:t>
            </a:r>
            <a:endParaRPr lang="ko-KR" altLang="en-US" sz="1000" dirty="0">
              <a:solidFill>
                <a:schemeClr val="dk1"/>
              </a:solidFill>
            </a:endParaRPr>
          </a:p>
        </p:txBody>
      </p:sp>
      <p:sp>
        <p:nvSpPr>
          <p:cNvPr id="10" name="타원 8"/>
          <p:cNvSpPr/>
          <p:nvPr/>
        </p:nvSpPr>
        <p:spPr>
          <a:xfrm>
            <a:off x="1634199" y="285293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1631504" y="328498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sp>
        <p:nvSpPr>
          <p:cNvPr id="12" name="타원 11"/>
          <p:cNvSpPr/>
          <p:nvPr/>
        </p:nvSpPr>
        <p:spPr>
          <a:xfrm>
            <a:off x="5296777" y="3582541"/>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a:t>
            </a:r>
            <a:endParaRPr lang="ko-KR" altLang="en-US" sz="1000">
              <a:solidFill>
                <a:schemeClr val="dk1"/>
              </a:solidFill>
            </a:endParaRPr>
          </a:p>
        </p:txBody>
      </p:sp>
      <p:sp>
        <p:nvSpPr>
          <p:cNvPr id="13" name="타원 14"/>
          <p:cNvSpPr/>
          <p:nvPr/>
        </p:nvSpPr>
        <p:spPr>
          <a:xfrm>
            <a:off x="5807968" y="3582541"/>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5</a:t>
            </a:r>
            <a:endParaRPr lang="ko-KR" altLang="en-US" sz="1000" dirty="0">
              <a:solidFill>
                <a:schemeClr val="dk1"/>
              </a:solidFill>
            </a:endParaRPr>
          </a:p>
        </p:txBody>
      </p:sp>
      <p:graphicFrame>
        <p:nvGraphicFramePr>
          <p:cNvPr id="14" name="표 13">
            <a:extLst>
              <a:ext uri="{FF2B5EF4-FFF2-40B4-BE49-F238E27FC236}">
                <a16:creationId xmlns:a16="http://schemas.microsoft.com/office/drawing/2014/main" xmlns="" id="{35352DC0-81F9-4BEF-8232-016FE23F61EC}"/>
              </a:ext>
            </a:extLst>
          </p:cNvPr>
          <p:cNvGraphicFramePr>
            <a:graphicFrameLocks noGrp="1"/>
          </p:cNvGraphicFramePr>
          <p:nvPr/>
        </p:nvGraphicFramePr>
        <p:xfrm>
          <a:off x="8688288" y="476672"/>
          <a:ext cx="3384376" cy="234680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20000"/>
                    </a:ext>
                  </a:extLst>
                </a:gridCol>
                <a:gridCol w="2981120">
                  <a:extLst>
                    <a:ext uri="{9D8B030D-6E8A-4147-A177-3AD203B41FA5}">
                      <a16:colId xmlns:a16="http://schemas.microsoft.com/office/drawing/2014/main" xmlns=""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xmlns=""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비밀번호 수정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xmlns=""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사용자의 기존 비밀번호를 입력 받습니다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사용자의 아이디를 입력 받습니다</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3"/>
                  </a:ext>
                </a:extLst>
              </a:tr>
              <a:tr h="241592">
                <a:tc>
                  <a:txBody>
                    <a:bodyPr/>
                    <a:lstStyle/>
                    <a:p>
                      <a:pPr algn="ctr">
                        <a:lnSpc>
                          <a:spcPct val="120000"/>
                        </a:lnSpc>
                        <a:defRPr/>
                      </a:pPr>
                      <a:r>
                        <a:rPr lang="en-US" altLang="ko-KR" sz="800" b="0" strike="noStrike" spc="-1">
                          <a:latin typeface="+mn-lt"/>
                        </a:rPr>
                        <a:t>3</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수정할 비밀번호를 입력 받습니다</a:t>
                      </a:r>
                      <a:r>
                        <a:rPr lang="en-US" altLang="ko-KR" sz="800" dirty="0">
                          <a:latin typeface="+mn-lt"/>
                        </a:rPr>
                        <a:t>.</a:t>
                      </a:r>
                      <a:endParaRPr lang="ko-KR" altLang="en-US" sz="800" dirty="0">
                        <a:latin typeface="+mn-lt"/>
                      </a:endParaRP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4"/>
                  </a:ext>
                </a:extLst>
              </a:tr>
              <a:tr h="241592">
                <a:tc>
                  <a:txBody>
                    <a:bodyPr/>
                    <a:lstStyle/>
                    <a:p>
                      <a:pPr algn="ctr">
                        <a:lnSpc>
                          <a:spcPct val="120000"/>
                        </a:lnSpc>
                        <a:defRPr/>
                      </a:pPr>
                      <a:r>
                        <a:rPr lang="en-US" altLang="ko-KR" sz="800" b="0" strike="noStrike" spc="-1" dirty="0">
                          <a:latin typeface="+mn-lt"/>
                        </a:rPr>
                        <a:t>4</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클릭 시 비밀번호가 수정되고 이전 페이지로 이동 합니다</a:t>
                      </a:r>
                      <a:r>
                        <a:rPr lang="en-US" altLang="ko-KR" sz="800" dirty="0">
                          <a:latin typeface="+mn-lt"/>
                        </a:rPr>
                        <a:t>(Page76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xmlns="" val="10005"/>
                  </a:ext>
                </a:extLst>
              </a:tr>
              <a:tr h="241592">
                <a:tc>
                  <a:txBody>
                    <a:bodyPr/>
                    <a:lstStyle/>
                    <a:p>
                      <a:pPr algn="ctr">
                        <a:lnSpc>
                          <a:spcPct val="120000"/>
                        </a:lnSpc>
                        <a:defRPr/>
                      </a:pPr>
                      <a:r>
                        <a:rPr lang="en-US" altLang="ko-KR" sz="800" b="0" strike="noStrike" spc="-1" dirty="0">
                          <a:latin typeface="+mn-lt"/>
                        </a:rPr>
                        <a:t>5</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a:solidFill>
                        <a:srgbClr val="808080"/>
                      </a:solidFill>
                    </a:lnB>
                    <a:noFill/>
                  </a:tcPr>
                </a:tc>
                <a:tc>
                  <a:txBody>
                    <a:bodyPr/>
                    <a:lstStyle/>
                    <a:p>
                      <a:pPr>
                        <a:defRPr/>
                      </a:pPr>
                      <a:r>
                        <a:rPr lang="ko-KR" altLang="en-US" sz="800" dirty="0">
                          <a:latin typeface="+mn-lt"/>
                        </a:rPr>
                        <a:t>클릭 시 이전 페이지로 이동 합니다</a:t>
                      </a:r>
                      <a:r>
                        <a:rPr lang="en-US" altLang="ko-KR" sz="800" dirty="0">
                          <a:latin typeface="+mn-lt"/>
                        </a:rPr>
                        <a:t>(Page76 </a:t>
                      </a:r>
                      <a:r>
                        <a:rPr lang="ko-KR" altLang="en-US" sz="800" dirty="0">
                          <a:latin typeface="+mn-lt"/>
                        </a:rPr>
                        <a:t>참조</a:t>
                      </a:r>
                      <a:r>
                        <a:rPr lang="en-US" altLang="ko-KR" sz="800" dirty="0">
                          <a:latin typeface="+mn-lt"/>
                        </a:rPr>
                        <a:t>).</a:t>
                      </a:r>
                    </a:p>
                  </a:txBody>
                  <a:tcPr>
                    <a:lnL w="2880" cap="flat" cmpd="sng" algn="ctr">
                      <a:solidFill>
                        <a:srgbClr val="808080"/>
                      </a:solidFill>
                      <a:prstDash val="solid"/>
                      <a:round/>
                      <a:headEnd type="none" w="med" len="med"/>
                      <a:tailEnd type="none" w="med" len="med"/>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897927751"/>
                  </a:ext>
                </a:extLst>
              </a:tr>
            </a:tbl>
          </a:graphicData>
        </a:graphic>
      </p:graphicFrame>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sns.jsp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80</a:t>
            </a:r>
          </a:p>
        </p:txBody>
      </p:sp>
      <p:pic>
        <p:nvPicPr>
          <p:cNvPr id="2" name="그림 1"/>
          <p:cNvPicPr>
            <a:picLocks noChangeAspect="1"/>
          </p:cNvPicPr>
          <p:nvPr/>
        </p:nvPicPr>
        <p:blipFill rotWithShape="1">
          <a:blip r:embed="rId2"/>
          <a:stretch>
            <a:fillRect/>
          </a:stretch>
        </p:blipFill>
        <p:spPr>
          <a:xfrm>
            <a:off x="1631504" y="620688"/>
            <a:ext cx="5415076" cy="5877272"/>
          </a:xfrm>
          <a:prstGeom prst="rect">
            <a:avLst/>
          </a:prstGeom>
        </p:spPr>
      </p:pic>
      <p:pic>
        <p:nvPicPr>
          <p:cNvPr id="3" name="그림 2"/>
          <p:cNvPicPr>
            <a:picLocks noChangeAspect="1"/>
          </p:cNvPicPr>
          <p:nvPr/>
        </p:nvPicPr>
        <p:blipFill rotWithShape="1">
          <a:blip r:embed="rId3"/>
          <a:srcRect l="46050" t="18130" r="34320" b="78410"/>
          <a:stretch>
            <a:fillRect/>
          </a:stretch>
        </p:blipFill>
        <p:spPr>
          <a:xfrm>
            <a:off x="4134843" y="1655805"/>
            <a:ext cx="1062681" cy="197709"/>
          </a:xfrm>
          <a:prstGeom prst="rect">
            <a:avLst/>
          </a:prstGeom>
          <a:solidFill>
            <a:schemeClr val="lt1"/>
          </a:solidFill>
          <a:ln>
            <a:solidFill>
              <a:schemeClr val="lt1"/>
            </a:solidFill>
            <a:prstDash val="dash"/>
          </a:ln>
        </p:spPr>
      </p:pic>
      <p:pic>
        <p:nvPicPr>
          <p:cNvPr id="6" name="그림 5"/>
          <p:cNvPicPr>
            <a:picLocks noChangeAspect="1"/>
          </p:cNvPicPr>
          <p:nvPr/>
        </p:nvPicPr>
        <p:blipFill rotWithShape="1">
          <a:blip r:embed="rId4"/>
          <a:srcRect l="44980" t="18980" r="33880" b="76980"/>
          <a:stretch>
            <a:fillRect/>
          </a:stretch>
        </p:blipFill>
        <p:spPr>
          <a:xfrm>
            <a:off x="4069492" y="1853514"/>
            <a:ext cx="1144973" cy="230660"/>
          </a:xfrm>
          <a:prstGeom prst="rect">
            <a:avLst/>
          </a:prstGeom>
          <a:solidFill>
            <a:schemeClr val="lt1"/>
          </a:solidFill>
          <a:ln>
            <a:solidFill>
              <a:schemeClr val="lt1"/>
            </a:solidFill>
            <a:prstDash val="dash"/>
          </a:ln>
        </p:spPr>
      </p:pic>
      <p:sp>
        <p:nvSpPr>
          <p:cNvPr id="9" name="타원 13"/>
          <p:cNvSpPr/>
          <p:nvPr/>
        </p:nvSpPr>
        <p:spPr>
          <a:xfrm>
            <a:off x="4060726" y="139372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4064918" y="1619275"/>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4526682" y="1619275"/>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sp>
        <p:nvSpPr>
          <p:cNvPr id="12" name="타원 11"/>
          <p:cNvSpPr/>
          <p:nvPr/>
        </p:nvSpPr>
        <p:spPr>
          <a:xfrm>
            <a:off x="4843289" y="1619275"/>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a:t>
            </a:r>
            <a:endParaRPr lang="ko-KR" altLang="en-US" sz="1000">
              <a:solidFill>
                <a:schemeClr val="dk1"/>
              </a:solidFill>
            </a:endParaRPr>
          </a:p>
        </p:txBody>
      </p:sp>
      <p:sp>
        <p:nvSpPr>
          <p:cNvPr id="13" name="타원 14"/>
          <p:cNvSpPr/>
          <p:nvPr/>
        </p:nvSpPr>
        <p:spPr>
          <a:xfrm>
            <a:off x="4070251" y="1816249"/>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5</a:t>
            </a:r>
            <a:endParaRPr lang="ko-KR" altLang="en-US" sz="1000">
              <a:solidFill>
                <a:schemeClr val="dk1"/>
              </a:solidFill>
            </a:endParaRPr>
          </a:p>
        </p:txBody>
      </p:sp>
      <p:sp>
        <p:nvSpPr>
          <p:cNvPr id="14" name="타원 15"/>
          <p:cNvSpPr/>
          <p:nvPr/>
        </p:nvSpPr>
        <p:spPr>
          <a:xfrm>
            <a:off x="4533512" y="1816249"/>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6</a:t>
            </a:r>
            <a:endParaRPr lang="ko-KR" altLang="en-US" sz="1000">
              <a:solidFill>
                <a:schemeClr val="dk1"/>
              </a:solidFill>
            </a:endParaRPr>
          </a:p>
        </p:txBody>
      </p:sp>
      <p:sp>
        <p:nvSpPr>
          <p:cNvPr id="15" name="타원 16"/>
          <p:cNvSpPr/>
          <p:nvPr/>
        </p:nvSpPr>
        <p:spPr>
          <a:xfrm>
            <a:off x="4850119" y="1816249"/>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7</a:t>
            </a:r>
            <a:endParaRPr lang="ko-KR" altLang="en-US" sz="1000">
              <a:solidFill>
                <a:schemeClr val="dk1"/>
              </a:solidFill>
            </a:endParaRPr>
          </a:p>
        </p:txBody>
      </p:sp>
      <p:sp>
        <p:nvSpPr>
          <p:cNvPr id="16" name="타원 17"/>
          <p:cNvSpPr/>
          <p:nvPr/>
        </p:nvSpPr>
        <p:spPr>
          <a:xfrm>
            <a:off x="5949289" y="2209441"/>
            <a:ext cx="146711" cy="144016"/>
          </a:xfrm>
          <a:prstGeom prst="ellipse">
            <a:avLst/>
          </a:prstGeom>
          <a:solidFill>
            <a:schemeClr val="bg1"/>
          </a:solid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tx1"/>
                </a:solidFill>
              </a:rPr>
              <a:t>8</a:t>
            </a:r>
            <a:endParaRPr lang="ko-KR" altLang="en-US" sz="1000" dirty="0">
              <a:solidFill>
                <a:schemeClr val="tx1"/>
              </a:solidFill>
            </a:endParaRPr>
          </a:p>
        </p:txBody>
      </p:sp>
      <p:sp>
        <p:nvSpPr>
          <p:cNvPr id="18" name="타원 18"/>
          <p:cNvSpPr/>
          <p:nvPr/>
        </p:nvSpPr>
        <p:spPr>
          <a:xfrm>
            <a:off x="5303912" y="3711057"/>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9</a:t>
            </a:r>
            <a:endParaRPr lang="ko-KR" altLang="en-US" sz="1000" dirty="0">
              <a:solidFill>
                <a:schemeClr val="dk1"/>
              </a:solidFill>
            </a:endParaRPr>
          </a:p>
        </p:txBody>
      </p:sp>
      <p:graphicFrame>
        <p:nvGraphicFramePr>
          <p:cNvPr id="19" name="표 18">
            <a:extLst>
              <a:ext uri="{FF2B5EF4-FFF2-40B4-BE49-F238E27FC236}">
                <a16:creationId xmlns:a16="http://schemas.microsoft.com/office/drawing/2014/main" xmlns="" id="{EE10C5D4-A625-4FB0-938B-2AE43BB7973C}"/>
              </a:ext>
            </a:extLst>
          </p:cNvPr>
          <p:cNvGraphicFramePr>
            <a:graphicFrameLocks noGrp="1"/>
          </p:cNvGraphicFramePr>
          <p:nvPr/>
        </p:nvGraphicFramePr>
        <p:xfrm>
          <a:off x="8688288" y="476672"/>
          <a:ext cx="3384376" cy="340686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20000"/>
                    </a:ext>
                  </a:extLst>
                </a:gridCol>
                <a:gridCol w="2981120">
                  <a:extLst>
                    <a:ext uri="{9D8B030D-6E8A-4147-A177-3AD203B41FA5}">
                      <a16:colId xmlns:a16="http://schemas.microsoft.com/office/drawing/2014/main" xmlns=""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xmlns=""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a:t>
                      </a:r>
                      <a:r>
                        <a:rPr lang="en-US" altLang="ko-KR" sz="800" b="0" strike="noStrike" spc="-1" dirty="0">
                          <a:solidFill>
                            <a:srgbClr val="000000"/>
                          </a:solidFill>
                          <a:latin typeface="+mn-lt"/>
                        </a:rPr>
                        <a:t>SNS </a:t>
                      </a:r>
                      <a:r>
                        <a:rPr lang="ko-KR" altLang="en-US" sz="800" b="0" strike="noStrike" spc="-1" dirty="0">
                          <a:solidFill>
                            <a:srgbClr val="000000"/>
                          </a:solidFill>
                          <a:latin typeface="+mn-lt"/>
                        </a:rPr>
                        <a:t>페이지는 사진 게시판의 사진 삭제 및 업로드를 할 수 있으며 프로필 사진을 등록 및 변경할 수 있는 페이지 입니다</a:t>
                      </a:r>
                      <a:r>
                        <a:rPr lang="en-US" altLang="ko-KR" sz="800" b="0" strike="noStrike" spc="-1" dirty="0">
                          <a:solidFill>
                            <a:srgbClr val="000000"/>
                          </a:solidFill>
                          <a:latin typeface="+mn-lt"/>
                        </a:rPr>
                        <a:t>.</a:t>
                      </a:r>
                      <a:r>
                        <a:rPr lang="ko-KR" altLang="en-US" sz="800" b="0" strike="noStrike" spc="-1" dirty="0">
                          <a:solidFill>
                            <a:srgbClr val="000000"/>
                          </a:solidFill>
                          <a:latin typeface="+mn-lt"/>
                        </a:rPr>
                        <a:t> </a:t>
                      </a:r>
                      <a:endParaRPr lang="en-US" altLang="ko-KR" sz="800" b="0" strike="noStrike" spc="-1" dirty="0">
                        <a:solidFill>
                          <a:srgbClr val="000000"/>
                        </a:solidFill>
                        <a:latin typeface="+mn-lt"/>
                      </a:endParaRP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xmlns=""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삭제할 사진을 클릭 후 버튼 클릭 시 사진을 삭제 합니다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첨부파일 등록 창이 열리며</a:t>
                      </a:r>
                      <a:r>
                        <a:rPr lang="en-US" altLang="ko-KR" sz="800" dirty="0">
                          <a:latin typeface="+mn-lt"/>
                        </a:rPr>
                        <a:t>,</a:t>
                      </a:r>
                    </a:p>
                    <a:p>
                      <a:pPr>
                        <a:defRPr/>
                      </a:pPr>
                      <a:r>
                        <a:rPr lang="ko-KR" altLang="en-US" sz="800" dirty="0">
                          <a:latin typeface="+mn-lt"/>
                        </a:rPr>
                        <a:t>완료와 취소 버튼이 나타납니다</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3"/>
                  </a:ext>
                </a:extLst>
              </a:tr>
              <a:tr h="241592">
                <a:tc>
                  <a:txBody>
                    <a:bodyPr/>
                    <a:lstStyle/>
                    <a:p>
                      <a:pPr algn="ctr">
                        <a:lnSpc>
                          <a:spcPct val="120000"/>
                        </a:lnSpc>
                        <a:defRPr/>
                      </a:pPr>
                      <a:r>
                        <a:rPr lang="en-US" altLang="ko-KR" sz="800" b="0" strike="noStrike" spc="-1" dirty="0">
                          <a:latin typeface="+mn-lt"/>
                        </a:rPr>
                        <a:t>3</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등록 한 첨부파일이 최종적으로 업로드 됩니다</a:t>
                      </a:r>
                      <a:r>
                        <a:rPr lang="en-US" altLang="ko-KR" sz="800" dirty="0">
                          <a:latin typeface="+mn-lt"/>
                        </a:rPr>
                        <a:t>.</a:t>
                      </a:r>
                      <a:endParaRPr lang="ko-KR" altLang="en-US" sz="800" dirty="0">
                        <a:latin typeface="+mn-lt"/>
                      </a:endParaRP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4"/>
                  </a:ext>
                </a:extLst>
              </a:tr>
              <a:tr h="241592">
                <a:tc>
                  <a:txBody>
                    <a:bodyPr/>
                    <a:lstStyle/>
                    <a:p>
                      <a:pPr algn="ctr">
                        <a:lnSpc>
                          <a:spcPct val="120000"/>
                        </a:lnSpc>
                        <a:defRPr/>
                      </a:pPr>
                      <a:r>
                        <a:rPr lang="en-US" altLang="ko-KR" sz="800" b="0" strike="noStrike" spc="-1" dirty="0">
                          <a:latin typeface="+mn-lt"/>
                        </a:rPr>
                        <a:t>4</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클릭 시 사진 업로드를 취소 합니다</a:t>
                      </a:r>
                      <a:r>
                        <a:rPr lang="en-US" altLang="ko-KR" sz="800" dirty="0">
                          <a:latin typeface="+mn-lt"/>
                        </a:rPr>
                        <a:t>.</a:t>
                      </a: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xmlns="" val="10005"/>
                  </a:ext>
                </a:extLst>
              </a:tr>
              <a:tr h="241592">
                <a:tc>
                  <a:txBody>
                    <a:bodyPr/>
                    <a:lstStyle/>
                    <a:p>
                      <a:pPr algn="ctr">
                        <a:lnSpc>
                          <a:spcPct val="120000"/>
                        </a:lnSpc>
                        <a:defRPr/>
                      </a:pPr>
                      <a:r>
                        <a:rPr lang="en-US" altLang="ko-KR" sz="800" b="0" strike="noStrike" spc="-1" dirty="0">
                          <a:latin typeface="+mn-lt"/>
                        </a:rPr>
                        <a:t>5</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클릭 시 첨부파일 등록 창이 열리며</a:t>
                      </a:r>
                      <a:r>
                        <a:rPr lang="en-US" altLang="ko-KR" sz="800" dirty="0">
                          <a:latin typeface="+mn-lt"/>
                        </a:rPr>
                        <a:t>,</a:t>
                      </a:r>
                    </a:p>
                    <a:p>
                      <a:pPr>
                        <a:defRPr/>
                      </a:pPr>
                      <a:r>
                        <a:rPr lang="ko-KR" altLang="en-US" sz="800" dirty="0">
                          <a:latin typeface="+mn-lt"/>
                        </a:rPr>
                        <a:t>완료와 취소 버튼이 나타납니다</a:t>
                      </a:r>
                      <a:r>
                        <a:rPr lang="en-US" altLang="ko-KR" sz="800" dirty="0">
                          <a:latin typeface="+mn-lt"/>
                        </a:rPr>
                        <a:t>.</a:t>
                      </a:r>
                    </a:p>
                  </a:txBody>
                  <a:tcPr>
                    <a:lnL w="2880" cap="flat" cmpd="sng" algn="ctr">
                      <a:solidFill>
                        <a:srgbClr val="808080"/>
                      </a:solidFill>
                      <a:prstDash val="solid"/>
                      <a:round/>
                      <a:headEnd type="none" w="med" len="med"/>
                      <a:tailEnd type="none" w="med" len="med"/>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xmlns="" val="897927751"/>
                  </a:ext>
                </a:extLst>
              </a:tr>
              <a:tr h="241592">
                <a:tc>
                  <a:txBody>
                    <a:bodyPr/>
                    <a:lstStyle/>
                    <a:p>
                      <a:pPr algn="ctr">
                        <a:lnSpc>
                          <a:spcPct val="120000"/>
                        </a:lnSpc>
                        <a:defRPr/>
                      </a:pPr>
                      <a:r>
                        <a:rPr lang="en-US" altLang="ko-KR" sz="800" b="0" strike="noStrike" spc="-1" dirty="0">
                          <a:latin typeface="+mn-lt"/>
                        </a:rPr>
                        <a:t>6</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클릭 시 등록한 첨부파일이 최종적으로 업로드 됩니다</a:t>
                      </a:r>
                      <a:r>
                        <a:rPr lang="en-US" altLang="ko-KR" sz="800" dirty="0">
                          <a:latin typeface="+mn-lt"/>
                        </a:rPr>
                        <a:t>.</a:t>
                      </a:r>
                    </a:p>
                  </a:txBody>
                  <a:tcPr>
                    <a:lnL w="2880" cap="flat" cmpd="sng" algn="ctr">
                      <a:solidFill>
                        <a:srgbClr val="808080"/>
                      </a:solidFill>
                      <a:prstDash val="solid"/>
                      <a:round/>
                      <a:headEnd type="none" w="med" len="med"/>
                      <a:tailEnd type="none" w="med" len="med"/>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xmlns="" val="2097170667"/>
                  </a:ext>
                </a:extLst>
              </a:tr>
              <a:tr h="241592">
                <a:tc>
                  <a:txBody>
                    <a:bodyPr/>
                    <a:lstStyle/>
                    <a:p>
                      <a:pPr algn="ctr">
                        <a:lnSpc>
                          <a:spcPct val="120000"/>
                        </a:lnSpc>
                        <a:defRPr/>
                      </a:pPr>
                      <a:r>
                        <a:rPr lang="en-US" altLang="ko-KR" sz="800" b="0" strike="noStrike" spc="-1" dirty="0">
                          <a:latin typeface="+mn-lt"/>
                        </a:rPr>
                        <a:t>7</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클릭 시 프로필 변경을 취소 합니다</a:t>
                      </a:r>
                      <a:r>
                        <a:rPr lang="en-US" altLang="ko-KR" sz="800" dirty="0">
                          <a:latin typeface="+mn-lt"/>
                        </a:rPr>
                        <a:t>.</a:t>
                      </a:r>
                    </a:p>
                  </a:txBody>
                  <a:tcPr>
                    <a:lnL w="2880" cap="flat" cmpd="sng" algn="ctr">
                      <a:solidFill>
                        <a:srgbClr val="808080"/>
                      </a:solidFill>
                      <a:prstDash val="solid"/>
                      <a:round/>
                      <a:headEnd type="none" w="med" len="med"/>
                      <a:tailEnd type="none" w="med" len="med"/>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xmlns="" val="1560051020"/>
                  </a:ext>
                </a:extLst>
              </a:tr>
              <a:tr h="241592">
                <a:tc>
                  <a:txBody>
                    <a:bodyPr/>
                    <a:lstStyle/>
                    <a:p>
                      <a:pPr algn="ctr">
                        <a:lnSpc>
                          <a:spcPct val="120000"/>
                        </a:lnSpc>
                        <a:defRPr/>
                      </a:pPr>
                      <a:r>
                        <a:rPr lang="en-US" altLang="ko-KR" sz="800" b="0" strike="noStrike" spc="-1" dirty="0">
                          <a:latin typeface="+mn-lt"/>
                        </a:rPr>
                        <a:t>8</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클릭 시 이미지를 크게 볼 수 있습니다</a:t>
                      </a:r>
                      <a:r>
                        <a:rPr lang="en-US" altLang="ko-KR" sz="800" dirty="0">
                          <a:latin typeface="+mn-lt"/>
                        </a:rPr>
                        <a:t>(Page81 </a:t>
                      </a:r>
                      <a:r>
                        <a:rPr lang="ko-KR" altLang="en-US" sz="800" dirty="0">
                          <a:latin typeface="+mn-lt"/>
                        </a:rPr>
                        <a:t>참조</a:t>
                      </a:r>
                      <a:r>
                        <a:rPr lang="en-US" altLang="ko-KR" sz="800" dirty="0">
                          <a:latin typeface="+mn-lt"/>
                        </a:rPr>
                        <a:t>).</a:t>
                      </a:r>
                    </a:p>
                  </a:txBody>
                  <a:tcPr>
                    <a:lnL w="2880" cap="flat" cmpd="sng" algn="ctr">
                      <a:solidFill>
                        <a:srgbClr val="808080"/>
                      </a:solidFill>
                      <a:prstDash val="solid"/>
                      <a:round/>
                      <a:headEnd type="none" w="med" len="med"/>
                      <a:tailEnd type="none" w="med" len="med"/>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xmlns="" val="464470794"/>
                  </a:ext>
                </a:extLst>
              </a:tr>
              <a:tr h="241592">
                <a:tc>
                  <a:txBody>
                    <a:bodyPr/>
                    <a:lstStyle/>
                    <a:p>
                      <a:pPr algn="ctr">
                        <a:lnSpc>
                          <a:spcPct val="120000"/>
                        </a:lnSpc>
                        <a:defRPr/>
                      </a:pPr>
                      <a:r>
                        <a:rPr lang="en-US" altLang="ko-KR" sz="800" b="0" strike="noStrike" spc="-1" dirty="0">
                          <a:latin typeface="+mn-lt"/>
                        </a:rPr>
                        <a:t>9</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a:solidFill>
                        <a:srgbClr val="808080"/>
                      </a:solidFill>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a:latin typeface="+mn-lt"/>
                        </a:rPr>
                        <a:t>클릭 시 삭제할 이미지에 아이콘이 나타납니다</a:t>
                      </a:r>
                      <a:r>
                        <a:rPr lang="en-US" altLang="ko-KR" sz="800" dirty="0">
                          <a:latin typeface="+mn-lt"/>
                        </a:rPr>
                        <a:t>.</a:t>
                      </a:r>
                    </a:p>
                  </a:txBody>
                  <a:tcPr>
                    <a:lnL w="2880" cap="flat" cmpd="sng" algn="ctr">
                      <a:solidFill>
                        <a:srgbClr val="808080"/>
                      </a:solidFill>
                      <a:prstDash val="solid"/>
                      <a:round/>
                      <a:headEnd type="none" w="med" len="med"/>
                      <a:tailEnd type="none" w="med" len="med"/>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824215358"/>
                  </a:ext>
                </a:extLst>
              </a:tr>
            </a:tbl>
          </a:graphicData>
        </a:graphic>
      </p:graphicFrame>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sns.jsp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81</a:t>
            </a:r>
          </a:p>
        </p:txBody>
      </p:sp>
      <p:pic>
        <p:nvPicPr>
          <p:cNvPr id="2" name="그림 1"/>
          <p:cNvPicPr>
            <a:picLocks noChangeAspect="1"/>
          </p:cNvPicPr>
          <p:nvPr/>
        </p:nvPicPr>
        <p:blipFill rotWithShape="1">
          <a:blip r:embed="rId2"/>
          <a:stretch>
            <a:fillRect/>
          </a:stretch>
        </p:blipFill>
        <p:spPr>
          <a:xfrm>
            <a:off x="983432" y="980728"/>
            <a:ext cx="6946420" cy="5157191"/>
          </a:xfrm>
          <a:prstGeom prst="rect">
            <a:avLst/>
          </a:prstGeom>
        </p:spPr>
      </p:pic>
      <p:graphicFrame>
        <p:nvGraphicFramePr>
          <p:cNvPr id="9" name="표 8">
            <a:extLst>
              <a:ext uri="{FF2B5EF4-FFF2-40B4-BE49-F238E27FC236}">
                <a16:creationId xmlns:a16="http://schemas.microsoft.com/office/drawing/2014/main" xmlns="" id="{47EA896F-6DFB-41E5-809D-E90CE6DC8D18}"/>
              </a:ext>
            </a:extLst>
          </p:cNvPr>
          <p:cNvGraphicFramePr>
            <a:graphicFrameLocks noGrp="1"/>
          </p:cNvGraphicFramePr>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xmlns="" val="20000"/>
                    </a:ext>
                  </a:extLst>
                </a:gridCol>
              </a:tblGrid>
              <a:tr h="258850">
                <a:tc>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extLst>
                  <a:ext uri="{0D108BD9-81ED-4DB2-BD59-A6C34878D82A}">
                    <a16:rowId xmlns:a16="http://schemas.microsoft.com/office/drawing/2014/main" xmlns="" val="10000"/>
                  </a:ext>
                </a:extLst>
              </a:tr>
              <a:tr h="786307">
                <a:tc>
                  <a:txBody>
                    <a:bodyPr/>
                    <a:lstStyle/>
                    <a:p>
                      <a:pPr marL="108000" indent="-107280" algn="just">
                        <a:lnSpc>
                          <a:spcPct val="120000"/>
                        </a:lnSpc>
                        <a:buClr>
                          <a:srgbClr val="000000"/>
                        </a:buClr>
                        <a:buFont typeface="Arial"/>
                        <a:buChar char="•"/>
                        <a:defRPr/>
                      </a:pPr>
                      <a:r>
                        <a:rPr lang="en-US" altLang="ko-KR" sz="800" b="0" strike="noStrike" spc="-1" dirty="0">
                          <a:solidFill>
                            <a:srgbClr val="000000"/>
                          </a:solidFill>
                          <a:latin typeface="+mn-lt"/>
                        </a:rPr>
                        <a:t>SNS</a:t>
                      </a:r>
                      <a:r>
                        <a:rPr lang="ko-KR" altLang="en-US" sz="800" b="0" strike="noStrike" spc="-1" dirty="0">
                          <a:solidFill>
                            <a:srgbClr val="000000"/>
                          </a:solidFill>
                          <a:latin typeface="+mn-lt"/>
                        </a:rPr>
                        <a:t> 페이지에서 프로필 사진 및 돋보기 아이콘을 클릭 시 이미지를 크게 볼 수 있습니다</a:t>
                      </a:r>
                      <a:r>
                        <a:rPr lang="en-US" altLang="ko-KR" sz="800" b="0" strike="noStrike" spc="-1" dirty="0">
                          <a:solidFill>
                            <a:srgbClr val="000000"/>
                          </a:solidFill>
                          <a:latin typeface="+mn-lt"/>
                        </a:rPr>
                        <a:t>.</a:t>
                      </a:r>
                      <a:r>
                        <a:rPr lang="ko-KR" altLang="en-US" sz="800" b="0" strike="noStrike" spc="-1" dirty="0">
                          <a:solidFill>
                            <a:srgbClr val="000000"/>
                          </a:solidFill>
                          <a:latin typeface="+mn-lt"/>
                        </a:rPr>
                        <a:t> </a:t>
                      </a:r>
                      <a:endParaRPr lang="en-US" altLang="ko-KR" sz="800" b="0" strike="noStrike" spc="-1" dirty="0">
                        <a:solidFill>
                          <a:srgbClr val="000000"/>
                        </a:solidFill>
                        <a:latin typeface="+mn-lt"/>
                      </a:endParaRP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xmlns="" val="10001"/>
                  </a:ext>
                </a:extLst>
              </a:tr>
            </a:tbl>
          </a:graphicData>
        </a:graphic>
      </p:graphicFrame>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719F2D03-4DCC-42DA-95ED-B3FF360D7F63}"/>
              </a:ext>
            </a:extLst>
          </p:cNvPr>
          <p:cNvSpPr>
            <a:spLocks noGrp="1"/>
          </p:cNvSpPr>
          <p:nvPr>
            <p:ph type="title"/>
          </p:nvPr>
        </p:nvSpPr>
        <p:spPr/>
        <p:txBody>
          <a:bodyPr/>
          <a:lstStyle/>
          <a:p>
            <a:r>
              <a:rPr lang="en-US" altLang="ko-KR" dirty="0"/>
              <a:t>ERD</a:t>
            </a:r>
            <a:endParaRPr lang="ko-KR" altLang="en-US" dirty="0"/>
          </a:p>
        </p:txBody>
      </p:sp>
      <p:sp>
        <p:nvSpPr>
          <p:cNvPr id="139" name="TextBox 138">
            <a:extLst>
              <a:ext uri="{FF2B5EF4-FFF2-40B4-BE49-F238E27FC236}">
                <a16:creationId xmlns:a16="http://schemas.microsoft.com/office/drawing/2014/main" xmlns=""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4</a:t>
            </a:fld>
            <a:endParaRPr lang="ko-KR" altLang="en-US" sz="900" dirty="0"/>
          </a:p>
        </p:txBody>
      </p:sp>
      <p:pic>
        <p:nvPicPr>
          <p:cNvPr id="9" name="그림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1634" y="1268760"/>
            <a:ext cx="9001000" cy="5282672"/>
          </a:xfrm>
          <a:prstGeom prst="rect">
            <a:avLst/>
          </a:prstGeom>
        </p:spPr>
      </p:pic>
    </p:spTree>
    <p:extLst>
      <p:ext uri="{BB962C8B-B14F-4D97-AF65-F5344CB8AC3E}">
        <p14:creationId xmlns:p14="http://schemas.microsoft.com/office/powerpoint/2010/main" val="34020720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xmlns="" id="{BF220A09-24FC-4081-94F3-84A7EFD033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8091" cy="4104000"/>
          </a:xfrm>
          <a:prstGeom prst="rect">
            <a:avLst/>
          </a:prstGeom>
        </p:spPr>
      </p:pic>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TpayMent.jsp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82</a:t>
            </a:r>
          </a:p>
        </p:txBody>
      </p:sp>
      <p:sp>
        <p:nvSpPr>
          <p:cNvPr id="11" name="타원 13"/>
          <p:cNvSpPr/>
          <p:nvPr/>
        </p:nvSpPr>
        <p:spPr>
          <a:xfrm>
            <a:off x="4942108" y="192664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1</a:t>
            </a:r>
            <a:endParaRPr lang="ko-KR" altLang="en-US" sz="1000" dirty="0">
              <a:solidFill>
                <a:schemeClr val="dk1"/>
              </a:solidFill>
            </a:endParaRPr>
          </a:p>
        </p:txBody>
      </p:sp>
      <p:sp>
        <p:nvSpPr>
          <p:cNvPr id="12" name="타원 8"/>
          <p:cNvSpPr/>
          <p:nvPr/>
        </p:nvSpPr>
        <p:spPr>
          <a:xfrm>
            <a:off x="5445233" y="191683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3" name="타원 9"/>
          <p:cNvSpPr/>
          <p:nvPr/>
        </p:nvSpPr>
        <p:spPr>
          <a:xfrm>
            <a:off x="2423592" y="342900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3</a:t>
            </a:r>
            <a:endParaRPr lang="ko-KR" altLang="en-US" sz="1000" dirty="0">
              <a:solidFill>
                <a:schemeClr val="dk1"/>
              </a:solidFill>
            </a:endParaRPr>
          </a:p>
        </p:txBody>
      </p:sp>
      <p:sp>
        <p:nvSpPr>
          <p:cNvPr id="14" name="타원 11"/>
          <p:cNvSpPr/>
          <p:nvPr/>
        </p:nvSpPr>
        <p:spPr>
          <a:xfrm>
            <a:off x="3791744" y="479715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4</a:t>
            </a:r>
            <a:endParaRPr lang="ko-KR" altLang="en-US" sz="1000" dirty="0">
              <a:solidFill>
                <a:schemeClr val="dk1"/>
              </a:solidFill>
            </a:endParaRPr>
          </a:p>
        </p:txBody>
      </p:sp>
      <p:graphicFrame>
        <p:nvGraphicFramePr>
          <p:cNvPr id="16" name="표 15">
            <a:extLst>
              <a:ext uri="{FF2B5EF4-FFF2-40B4-BE49-F238E27FC236}">
                <a16:creationId xmlns:a16="http://schemas.microsoft.com/office/drawing/2014/main" xmlns="" id="{4BC55773-171B-444E-9DDB-BBB44EBDCF27}"/>
              </a:ext>
            </a:extLst>
          </p:cNvPr>
          <p:cNvGraphicFramePr>
            <a:graphicFrameLocks noGrp="1"/>
          </p:cNvGraphicFramePr>
          <p:nvPr/>
        </p:nvGraphicFramePr>
        <p:xfrm>
          <a:off x="8688288" y="476672"/>
          <a:ext cx="3384376" cy="201152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20000"/>
                    </a:ext>
                  </a:extLst>
                </a:gridCol>
                <a:gridCol w="2981120">
                  <a:extLst>
                    <a:ext uri="{9D8B030D-6E8A-4147-A177-3AD203B41FA5}">
                      <a16:colId xmlns:a16="http://schemas.microsoft.com/office/drawing/2014/main" xmlns=""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xmlns=""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결제내역과 환전내역을 볼 수 있는 게시판이며</a:t>
                      </a:r>
                      <a:r>
                        <a:rPr lang="en-US" altLang="ko-KR" sz="800" b="0" strike="noStrike" spc="-1" dirty="0">
                          <a:solidFill>
                            <a:srgbClr val="000000"/>
                          </a:solidFill>
                          <a:latin typeface="+mn-lt"/>
                        </a:rPr>
                        <a:t>,</a:t>
                      </a:r>
                    </a:p>
                    <a:p>
                      <a:pPr marL="720" indent="0" algn="just">
                        <a:lnSpc>
                          <a:spcPct val="120000"/>
                        </a:lnSpc>
                        <a:buClr>
                          <a:srgbClr val="000000"/>
                        </a:buClr>
                        <a:buFont typeface="Arial"/>
                        <a:buNone/>
                        <a:defRPr/>
                      </a:pPr>
                      <a:r>
                        <a:rPr lang="ko-KR" altLang="en-US" sz="800" b="0" strike="noStrike" spc="-1" dirty="0">
                          <a:solidFill>
                            <a:srgbClr val="000000"/>
                          </a:solidFill>
                          <a:latin typeface="+mn-lt"/>
                        </a:rPr>
                        <a:t>   트레이닝에 대한 리뷰를 볼 수 있는 곳으로 이동이 가능한 </a:t>
                      </a:r>
                      <a:endParaRPr lang="en-US" altLang="ko-KR" sz="800" b="0" strike="noStrike" spc="-1" dirty="0">
                        <a:solidFill>
                          <a:srgbClr val="000000"/>
                        </a:solidFill>
                        <a:latin typeface="+mn-lt"/>
                      </a:endParaRPr>
                    </a:p>
                    <a:p>
                      <a:pPr marL="720" indent="0" algn="just">
                        <a:lnSpc>
                          <a:spcPct val="120000"/>
                        </a:lnSpc>
                        <a:buClr>
                          <a:srgbClr val="000000"/>
                        </a:buClr>
                        <a:buFont typeface="Arial"/>
                        <a:buNone/>
                        <a:defRPr/>
                      </a:pPr>
                      <a:r>
                        <a:rPr lang="en-US" altLang="ko-KR" sz="800" b="0" strike="noStrike" spc="-1" dirty="0">
                          <a:solidFill>
                            <a:srgbClr val="000000"/>
                          </a:solidFill>
                          <a:latin typeface="+mn-lt"/>
                        </a:rPr>
                        <a:t>   </a:t>
                      </a:r>
                      <a:r>
                        <a:rPr lang="ko-KR" altLang="en-US" sz="800" b="0" strike="noStrike" spc="-1" dirty="0">
                          <a:solidFill>
                            <a:srgbClr val="000000"/>
                          </a:solidFill>
                          <a:latin typeface="+mn-lt"/>
                        </a:rPr>
                        <a:t>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xmlns=""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클릭 시 트레이너 마이 페이지로 이동 합니다</a:t>
                      </a:r>
                      <a:r>
                        <a:rPr lang="en-US" altLang="ko-KR" sz="800" b="0" strike="noStrike" spc="-1" dirty="0">
                          <a:latin typeface="+mn-lt"/>
                        </a:rPr>
                        <a:t>(Page73 </a:t>
                      </a:r>
                      <a:r>
                        <a:rPr lang="ko-KR" altLang="en-US" sz="800" b="0" strike="noStrike" spc="-1" dirty="0">
                          <a:latin typeface="+mn-lt"/>
                        </a:rPr>
                        <a:t>참조</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트레이너 상세 페이지로 이동 합니다</a:t>
                      </a:r>
                      <a:r>
                        <a:rPr lang="en-US" altLang="ko-KR" sz="800" dirty="0">
                          <a:latin typeface="+mn-lt"/>
                        </a:rPr>
                        <a:t>(Page113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3"/>
                  </a:ext>
                </a:extLst>
              </a:tr>
              <a:tr h="241592">
                <a:tc>
                  <a:txBody>
                    <a:bodyPr/>
                    <a:lstStyle/>
                    <a:p>
                      <a:pPr algn="ctr">
                        <a:lnSpc>
                          <a:spcPct val="120000"/>
                        </a:lnSpc>
                        <a:defRPr/>
                      </a:pPr>
                      <a:r>
                        <a:rPr lang="en-US" altLang="ko-KR" sz="800" b="0" strike="noStrike" spc="-1" dirty="0">
                          <a:latin typeface="+mn-lt"/>
                        </a:rPr>
                        <a:t>3</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결제내역을 보여주는 공간입니다</a:t>
                      </a:r>
                      <a:r>
                        <a:rPr lang="en-US" altLang="ko-KR" sz="800" dirty="0">
                          <a:latin typeface="+mn-lt"/>
                        </a:rPr>
                        <a:t>.</a:t>
                      </a:r>
                      <a:endParaRPr lang="ko-KR" altLang="en-US" sz="800" dirty="0">
                        <a:latin typeface="+mn-lt"/>
                      </a:endParaRP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4"/>
                  </a:ext>
                </a:extLst>
              </a:tr>
              <a:tr h="241592">
                <a:tc>
                  <a:txBody>
                    <a:bodyPr/>
                    <a:lstStyle/>
                    <a:p>
                      <a:pPr algn="ctr">
                        <a:lnSpc>
                          <a:spcPct val="120000"/>
                        </a:lnSpc>
                        <a:defRPr/>
                      </a:pPr>
                      <a:r>
                        <a:rPr lang="en-US" altLang="ko-KR" sz="800" b="0" strike="noStrike" spc="-1" dirty="0">
                          <a:latin typeface="+mn-lt"/>
                        </a:rPr>
                        <a:t>4</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클릭 시 다음 페이지로 이동 합니다</a:t>
                      </a:r>
                      <a:r>
                        <a:rPr lang="en-US" altLang="ko-KR" sz="800" dirty="0">
                          <a:latin typeface="+mn-lt"/>
                        </a:rPr>
                        <a:t>.</a:t>
                      </a: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xmlns="" val="10005"/>
                  </a:ext>
                </a:extLst>
              </a:tr>
            </a:tbl>
          </a:graphicData>
        </a:graphic>
      </p:graphicFrame>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Tpay.jsp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83</a:t>
            </a:r>
          </a:p>
        </p:txBody>
      </p:sp>
      <p:pic>
        <p:nvPicPr>
          <p:cNvPr id="2" name="그림 1"/>
          <p:cNvPicPr>
            <a:picLocks noChangeAspect="1"/>
          </p:cNvPicPr>
          <p:nvPr/>
        </p:nvPicPr>
        <p:blipFill rotWithShape="1">
          <a:blip r:embed="rId2"/>
          <a:stretch>
            <a:fillRect/>
          </a:stretch>
        </p:blipFill>
        <p:spPr>
          <a:xfrm>
            <a:off x="262800" y="1126800"/>
            <a:ext cx="8073421" cy="4102400"/>
          </a:xfrm>
          <a:prstGeom prst="rect">
            <a:avLst/>
          </a:prstGeom>
        </p:spPr>
      </p:pic>
      <p:sp>
        <p:nvSpPr>
          <p:cNvPr id="10" name="타원 13"/>
          <p:cNvSpPr/>
          <p:nvPr/>
        </p:nvSpPr>
        <p:spPr>
          <a:xfrm>
            <a:off x="3284993" y="249289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1" name="타원 8"/>
          <p:cNvSpPr/>
          <p:nvPr/>
        </p:nvSpPr>
        <p:spPr>
          <a:xfrm>
            <a:off x="3284993" y="364502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2</a:t>
            </a:r>
            <a:endParaRPr lang="ko-KR" altLang="en-US" sz="1000" dirty="0">
              <a:solidFill>
                <a:schemeClr val="dk1"/>
              </a:solidFill>
            </a:endParaRPr>
          </a:p>
        </p:txBody>
      </p:sp>
      <p:sp>
        <p:nvSpPr>
          <p:cNvPr id="12" name="타원 9"/>
          <p:cNvSpPr/>
          <p:nvPr/>
        </p:nvSpPr>
        <p:spPr>
          <a:xfrm>
            <a:off x="3935760" y="400506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graphicFrame>
        <p:nvGraphicFramePr>
          <p:cNvPr id="13" name="표 12">
            <a:extLst>
              <a:ext uri="{FF2B5EF4-FFF2-40B4-BE49-F238E27FC236}">
                <a16:creationId xmlns:a16="http://schemas.microsoft.com/office/drawing/2014/main" xmlns="" id="{C312A380-AE0C-4952-BE27-0917F0C601DD}"/>
              </a:ext>
            </a:extLst>
          </p:cNvPr>
          <p:cNvGraphicFramePr>
            <a:graphicFrameLocks noGrp="1"/>
          </p:cNvGraphicFramePr>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20000"/>
                    </a:ext>
                  </a:extLst>
                </a:gridCol>
                <a:gridCol w="2981120">
                  <a:extLst>
                    <a:ext uri="{9D8B030D-6E8A-4147-A177-3AD203B41FA5}">
                      <a16:colId xmlns:a16="http://schemas.microsoft.com/office/drawing/2014/main" xmlns=""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xmlns=""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트레이너가 보유한 포인트를 환전할 수 있는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xmlns=""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환전할 금액을 선택합니다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직접 입력할 수 있는 창이 나타납니다</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3"/>
                  </a:ext>
                </a:extLst>
              </a:tr>
              <a:tr h="241592">
                <a:tc>
                  <a:txBody>
                    <a:bodyPr/>
                    <a:lstStyle/>
                    <a:p>
                      <a:pPr algn="ctr">
                        <a:lnSpc>
                          <a:spcPct val="120000"/>
                        </a:lnSpc>
                        <a:defRPr/>
                      </a:pPr>
                      <a:r>
                        <a:rPr lang="en-US" altLang="ko-KR" sz="800" b="0" strike="noStrike" spc="-1" dirty="0">
                          <a:latin typeface="+mn-lt"/>
                        </a:rPr>
                        <a:t>3</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다음 단계로 이동 합니다</a:t>
                      </a:r>
                      <a:r>
                        <a:rPr lang="en-US" altLang="ko-KR" sz="800" dirty="0">
                          <a:latin typeface="+mn-lt"/>
                        </a:rPr>
                        <a:t>(Page84 </a:t>
                      </a:r>
                      <a:r>
                        <a:rPr lang="ko-KR" altLang="en-US" sz="800" dirty="0">
                          <a:latin typeface="+mn-lt"/>
                        </a:rPr>
                        <a:t>참조</a:t>
                      </a:r>
                      <a:r>
                        <a:rPr lang="en-US" altLang="ko-KR" sz="800" dirty="0">
                          <a:latin typeface="+mn-lt"/>
                        </a:rPr>
                        <a:t>).</a:t>
                      </a:r>
                      <a:endParaRPr lang="ko-KR" altLang="en-US" sz="800" dirty="0">
                        <a:latin typeface="+mn-lt"/>
                      </a:endParaRP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4"/>
                  </a:ext>
                </a:extLst>
              </a:tr>
            </a:tbl>
          </a:graphicData>
        </a:graphic>
      </p:graphicFrame>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Tpay.jsp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84</a:t>
            </a:r>
          </a:p>
        </p:txBody>
      </p:sp>
      <p:pic>
        <p:nvPicPr>
          <p:cNvPr id="2" name="그림 1"/>
          <p:cNvPicPr>
            <a:picLocks noChangeAspect="1"/>
          </p:cNvPicPr>
          <p:nvPr/>
        </p:nvPicPr>
        <p:blipFill rotWithShape="1">
          <a:blip r:embed="rId2"/>
          <a:stretch>
            <a:fillRect/>
          </a:stretch>
        </p:blipFill>
        <p:spPr>
          <a:xfrm>
            <a:off x="352865" y="1125200"/>
            <a:ext cx="8047391" cy="4104000"/>
          </a:xfrm>
          <a:prstGeom prst="rect">
            <a:avLst/>
          </a:prstGeom>
        </p:spPr>
      </p:pic>
      <p:sp>
        <p:nvSpPr>
          <p:cNvPr id="9" name="타원 13"/>
          <p:cNvSpPr/>
          <p:nvPr/>
        </p:nvSpPr>
        <p:spPr>
          <a:xfrm>
            <a:off x="3357001" y="285293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1</a:t>
            </a:r>
            <a:endParaRPr lang="ko-KR" altLang="en-US" sz="1000" dirty="0">
              <a:solidFill>
                <a:schemeClr val="dk1"/>
              </a:solidFill>
            </a:endParaRPr>
          </a:p>
        </p:txBody>
      </p:sp>
      <p:sp>
        <p:nvSpPr>
          <p:cNvPr id="10" name="타원 8"/>
          <p:cNvSpPr/>
          <p:nvPr/>
        </p:nvSpPr>
        <p:spPr>
          <a:xfrm>
            <a:off x="3357000" y="3602075"/>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3356999" y="427920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sp>
        <p:nvSpPr>
          <p:cNvPr id="12" name="타원 11"/>
          <p:cNvSpPr/>
          <p:nvPr/>
        </p:nvSpPr>
        <p:spPr>
          <a:xfrm>
            <a:off x="4581137" y="479715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a:t>
            </a:r>
            <a:endParaRPr lang="ko-KR" altLang="en-US" sz="1000">
              <a:solidFill>
                <a:schemeClr val="dk1"/>
              </a:solidFill>
            </a:endParaRPr>
          </a:p>
        </p:txBody>
      </p:sp>
      <p:sp>
        <p:nvSpPr>
          <p:cNvPr id="13" name="타원 14"/>
          <p:cNvSpPr/>
          <p:nvPr/>
        </p:nvSpPr>
        <p:spPr>
          <a:xfrm>
            <a:off x="3503712" y="479715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5</a:t>
            </a:r>
            <a:endParaRPr lang="ko-KR" altLang="en-US" sz="1000">
              <a:solidFill>
                <a:schemeClr val="dk1"/>
              </a:solidFill>
            </a:endParaRPr>
          </a:p>
        </p:txBody>
      </p:sp>
      <p:graphicFrame>
        <p:nvGraphicFramePr>
          <p:cNvPr id="14" name="표 13">
            <a:extLst>
              <a:ext uri="{FF2B5EF4-FFF2-40B4-BE49-F238E27FC236}">
                <a16:creationId xmlns:a16="http://schemas.microsoft.com/office/drawing/2014/main" xmlns="" id="{B1FD2BAC-367C-4362-B76E-87C47C4693F7}"/>
              </a:ext>
            </a:extLst>
          </p:cNvPr>
          <p:cNvGraphicFramePr>
            <a:graphicFrameLocks noGrp="1"/>
          </p:cNvGraphicFramePr>
          <p:nvPr/>
        </p:nvGraphicFramePr>
        <p:xfrm>
          <a:off x="8688288" y="476672"/>
          <a:ext cx="3384376" cy="225311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20000"/>
                    </a:ext>
                  </a:extLst>
                </a:gridCol>
                <a:gridCol w="2981120">
                  <a:extLst>
                    <a:ext uri="{9D8B030D-6E8A-4147-A177-3AD203B41FA5}">
                      <a16:colId xmlns:a16="http://schemas.microsoft.com/office/drawing/2014/main" xmlns=""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xmlns=""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트레이너가 보유한 포인트를 환전할 수 있는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xmlns=""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환전 받을 은행명을 입력 받습니다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환전 받을 계좌번호를 입력 받습니다</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3"/>
                  </a:ext>
                </a:extLst>
              </a:tr>
              <a:tr h="241592">
                <a:tc>
                  <a:txBody>
                    <a:bodyPr/>
                    <a:lstStyle/>
                    <a:p>
                      <a:pPr algn="ctr">
                        <a:lnSpc>
                          <a:spcPct val="120000"/>
                        </a:lnSpc>
                        <a:defRPr/>
                      </a:pPr>
                      <a:r>
                        <a:rPr lang="en-US" altLang="ko-KR" sz="800" b="0" strike="noStrike" spc="-1" dirty="0">
                          <a:latin typeface="+mn-lt"/>
                        </a:rPr>
                        <a:t>3</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환전 받을 계정의 비밀번호를 다시 확인 합니다</a:t>
                      </a:r>
                      <a:r>
                        <a:rPr lang="en-US" altLang="ko-KR" sz="800" dirty="0">
                          <a:latin typeface="+mn-lt"/>
                        </a:rPr>
                        <a:t>.</a:t>
                      </a:r>
                      <a:endParaRPr lang="ko-KR" altLang="en-US" sz="800" dirty="0">
                        <a:latin typeface="+mn-lt"/>
                      </a:endParaRP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xmlns="" val="10004"/>
                  </a:ext>
                </a:extLst>
              </a:tr>
              <a:tr h="241592">
                <a:tc>
                  <a:txBody>
                    <a:bodyPr/>
                    <a:lstStyle/>
                    <a:p>
                      <a:pPr algn="ctr">
                        <a:lnSpc>
                          <a:spcPct val="120000"/>
                        </a:lnSpc>
                        <a:defRPr/>
                      </a:pPr>
                      <a:r>
                        <a:rPr lang="en-US" altLang="ko-KR" sz="800" b="0" strike="noStrike" spc="-1" dirty="0">
                          <a:latin typeface="+mn-lt"/>
                        </a:rPr>
                        <a:t>4</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클릭 시 이전 단계로 이동 합니다</a:t>
                      </a:r>
                      <a:r>
                        <a:rPr lang="en-US" altLang="ko-KR" sz="800" dirty="0">
                          <a:latin typeface="+mn-lt"/>
                        </a:rPr>
                        <a:t>(Page83 </a:t>
                      </a:r>
                      <a:r>
                        <a:rPr lang="ko-KR" altLang="en-US" sz="800" dirty="0">
                          <a:latin typeface="+mn-lt"/>
                        </a:rPr>
                        <a:t>참조</a:t>
                      </a:r>
                      <a:r>
                        <a:rPr lang="en-US" altLang="ko-KR" sz="800" dirty="0">
                          <a:latin typeface="+mn-lt"/>
                        </a:rPr>
                        <a:t>).</a:t>
                      </a:r>
                      <a:endParaRPr lang="ko-KR" altLang="en-US" sz="800" dirty="0">
                        <a:latin typeface="+mn-lt"/>
                      </a:endParaRPr>
                    </a:p>
                  </a:txBody>
                  <a:tcPr>
                    <a:lnL w="2880" cap="flat" cmpd="sng" algn="ctr">
                      <a:solidFill>
                        <a:srgbClr val="808080"/>
                      </a:solidFill>
                      <a:prstDash val="solid"/>
                      <a:round/>
                      <a:headEnd type="none" w="med" len="med"/>
                      <a:tailEnd type="none" w="med" len="med"/>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xmlns="" val="139345536"/>
                  </a:ext>
                </a:extLst>
              </a:tr>
              <a:tr h="241592">
                <a:tc>
                  <a:txBody>
                    <a:bodyPr/>
                    <a:lstStyle/>
                    <a:p>
                      <a:pPr algn="ctr">
                        <a:lnSpc>
                          <a:spcPct val="120000"/>
                        </a:lnSpc>
                        <a:defRPr/>
                      </a:pPr>
                      <a:r>
                        <a:rPr lang="en-US" altLang="ko-KR" sz="800" b="0" strike="noStrike" spc="-1" dirty="0">
                          <a:latin typeface="+mn-lt"/>
                        </a:rPr>
                        <a:t>5</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a:solidFill>
                        <a:srgbClr val="808080"/>
                      </a:solidFill>
                    </a:lnB>
                    <a:noFill/>
                  </a:tcPr>
                </a:tc>
                <a:tc>
                  <a:txBody>
                    <a:bodyPr/>
                    <a:lstStyle/>
                    <a:p>
                      <a:pPr>
                        <a:defRPr/>
                      </a:pPr>
                      <a:r>
                        <a:rPr lang="ko-KR" altLang="en-US" sz="800" dirty="0">
                          <a:latin typeface="+mn-lt"/>
                        </a:rPr>
                        <a:t>클릭 시 환전 완료 페이지로 이동 합니다</a:t>
                      </a:r>
                      <a:r>
                        <a:rPr lang="en-US" altLang="ko-KR" sz="800" dirty="0">
                          <a:latin typeface="+mn-lt"/>
                        </a:rPr>
                        <a:t>(Page85 </a:t>
                      </a:r>
                      <a:r>
                        <a:rPr lang="ko-KR" altLang="en-US" sz="800" dirty="0">
                          <a:latin typeface="+mn-lt"/>
                        </a:rPr>
                        <a:t>참조</a:t>
                      </a:r>
                      <a:r>
                        <a:rPr lang="en-US" altLang="ko-KR" sz="800" dirty="0">
                          <a:latin typeface="+mn-lt"/>
                        </a:rPr>
                        <a:t>).</a:t>
                      </a:r>
                      <a:endParaRPr lang="ko-KR" altLang="en-US" sz="800" dirty="0">
                        <a:latin typeface="+mn-lt"/>
                      </a:endParaRPr>
                    </a:p>
                  </a:txBody>
                  <a:tcPr>
                    <a:lnL w="2880" cap="flat" cmpd="sng" algn="ctr">
                      <a:solidFill>
                        <a:srgbClr val="808080"/>
                      </a:solidFill>
                      <a:prstDash val="solid"/>
                      <a:round/>
                      <a:headEnd type="none" w="med" len="med"/>
                      <a:tailEnd type="none" w="med" len="med"/>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2461046487"/>
                  </a:ext>
                </a:extLst>
              </a:tr>
            </a:tbl>
          </a:graphicData>
        </a:graphic>
      </p:graphicFrame>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Tpay.jsp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85</a:t>
            </a:r>
          </a:p>
        </p:txBody>
      </p:sp>
      <p:pic>
        <p:nvPicPr>
          <p:cNvPr id="2" name="그림 1"/>
          <p:cNvPicPr>
            <a:picLocks noChangeAspect="1"/>
          </p:cNvPicPr>
          <p:nvPr/>
        </p:nvPicPr>
        <p:blipFill rotWithShape="1">
          <a:blip r:embed="rId2"/>
          <a:stretch>
            <a:fillRect/>
          </a:stretch>
        </p:blipFill>
        <p:spPr>
          <a:xfrm>
            <a:off x="262800" y="1126800"/>
            <a:ext cx="8068379" cy="4104000"/>
          </a:xfrm>
          <a:prstGeom prst="rect">
            <a:avLst/>
          </a:prstGeom>
        </p:spPr>
      </p:pic>
      <p:sp>
        <p:nvSpPr>
          <p:cNvPr id="9" name="타원 13"/>
          <p:cNvSpPr/>
          <p:nvPr/>
        </p:nvSpPr>
        <p:spPr>
          <a:xfrm>
            <a:off x="4077081" y="479715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graphicFrame>
        <p:nvGraphicFramePr>
          <p:cNvPr id="10" name="표 9">
            <a:extLst>
              <a:ext uri="{FF2B5EF4-FFF2-40B4-BE49-F238E27FC236}">
                <a16:creationId xmlns:a16="http://schemas.microsoft.com/office/drawing/2014/main" xmlns="" id="{8FE31506-B5B1-486D-89CC-41D95D211B6A}"/>
              </a:ext>
            </a:extLst>
          </p:cNvPr>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20000"/>
                    </a:ext>
                  </a:extLst>
                </a:gridCol>
                <a:gridCol w="2981120">
                  <a:extLst>
                    <a:ext uri="{9D8B030D-6E8A-4147-A177-3AD203B41FA5}">
                      <a16:colId xmlns:a16="http://schemas.microsoft.com/office/drawing/2014/main" xmlns=""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xmlns=""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수수료를 제외한 금액과 잔여 포인트를 제공하는 환전 완료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xmlns=""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클릭 시 트레이너 마이 페이지로 이동 합니다</a:t>
                      </a:r>
                      <a:r>
                        <a:rPr lang="en-US" altLang="ko-KR" sz="800" b="0" strike="noStrike" spc="-1" dirty="0">
                          <a:latin typeface="+mn-lt"/>
                        </a:rPr>
                        <a:t>(Page73 </a:t>
                      </a:r>
                      <a:r>
                        <a:rPr lang="ko-KR" altLang="en-US" sz="800" b="0" strike="noStrike" spc="-1" dirty="0">
                          <a:latin typeface="+mn-lt"/>
                        </a:rPr>
                        <a:t>참조</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2"/>
                  </a:ext>
                </a:extLst>
              </a:tr>
            </a:tbl>
          </a:graphicData>
        </a:graphic>
      </p:graphicFrame>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86</a:t>
            </a:r>
          </a:p>
        </p:txBody>
      </p:sp>
      <p:pic>
        <p:nvPicPr>
          <p:cNvPr id="3" name="그림 2"/>
          <p:cNvPicPr>
            <a:picLocks noChangeAspect="1"/>
          </p:cNvPicPr>
          <p:nvPr/>
        </p:nvPicPr>
        <p:blipFill rotWithShape="1">
          <a:blip r:embed="rId2"/>
          <a:stretch>
            <a:fillRect/>
          </a:stretch>
        </p:blipFill>
        <p:spPr>
          <a:xfrm>
            <a:off x="262800" y="1126800"/>
            <a:ext cx="8038938" cy="4104000"/>
          </a:xfrm>
          <a:prstGeom prst="rect">
            <a:avLst/>
          </a:prstGeom>
        </p:spPr>
      </p:pic>
      <p:sp>
        <p:nvSpPr>
          <p:cNvPr id="9" name="타원 13"/>
          <p:cNvSpPr/>
          <p:nvPr/>
        </p:nvSpPr>
        <p:spPr>
          <a:xfrm>
            <a:off x="2135560" y="292494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5041760" y="314096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5572894" y="314096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graphicFrame>
        <p:nvGraphicFramePr>
          <p:cNvPr id="12" name="표 11">
            <a:extLst>
              <a:ext uri="{FF2B5EF4-FFF2-40B4-BE49-F238E27FC236}">
                <a16:creationId xmlns:a16="http://schemas.microsoft.com/office/drawing/2014/main" xmlns="" id="{AF7A2188-816C-4849-9284-FCC5A5A631EB}"/>
              </a:ext>
            </a:extLst>
          </p:cNvPr>
          <p:cNvGraphicFramePr>
            <a:graphicFrameLocks noGrp="1"/>
          </p:cNvGraphicFramePr>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20000"/>
                    </a:ext>
                  </a:extLst>
                </a:gridCol>
                <a:gridCol w="2981120">
                  <a:extLst>
                    <a:ext uri="{9D8B030D-6E8A-4147-A177-3AD203B41FA5}">
                      <a16:colId xmlns:a16="http://schemas.microsoft.com/office/drawing/2014/main" xmlns=""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xmlns=""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a:t>
                      </a:r>
                      <a:r>
                        <a:rPr lang="en-US" altLang="ko-KR" sz="800" b="0" strike="noStrike" spc="-1" dirty="0">
                          <a:solidFill>
                            <a:srgbClr val="000000"/>
                          </a:solidFill>
                          <a:latin typeface="+mn-lt"/>
                        </a:rPr>
                        <a:t>PT </a:t>
                      </a:r>
                      <a:r>
                        <a:rPr lang="ko-KR" altLang="en-US" sz="800" b="0" strike="noStrike" spc="-1" dirty="0">
                          <a:solidFill>
                            <a:srgbClr val="000000"/>
                          </a:solidFill>
                          <a:latin typeface="+mn-lt"/>
                        </a:rPr>
                        <a:t>가격을 설정 및 변경할 수 있는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xmlns=""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en-US" altLang="ko-KR" sz="800" b="0" strike="noStrike" spc="-1" dirty="0">
                          <a:latin typeface="+mn-lt"/>
                        </a:rPr>
                        <a:t>PT </a:t>
                      </a:r>
                      <a:r>
                        <a:rPr lang="ko-KR" altLang="en-US" sz="800" b="0" strike="noStrike" spc="-1" dirty="0">
                          <a:latin typeface="+mn-lt"/>
                        </a:rPr>
                        <a:t>가격을 입력 받습니다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3"/>
                  </a:ext>
                </a:extLst>
              </a:tr>
              <a:tr h="241592">
                <a:tc>
                  <a:txBody>
                    <a:bodyPr/>
                    <a:lstStyle/>
                    <a:p>
                      <a:pPr algn="ctr">
                        <a:lnSpc>
                          <a:spcPct val="120000"/>
                        </a:lnSpc>
                        <a:defRPr/>
                      </a:pPr>
                      <a:r>
                        <a:rPr lang="en-US" altLang="ko-KR" sz="800" b="0" strike="noStrike" spc="-1" dirty="0">
                          <a:latin typeface="+mn-lt"/>
                        </a:rPr>
                        <a:t>3</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xmlns="" val="10004"/>
                  </a:ext>
                </a:extLst>
              </a:tr>
            </a:tbl>
          </a:graphicData>
        </a:graphic>
      </p:graphicFrame>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87</a:t>
            </a:r>
          </a:p>
        </p:txBody>
      </p:sp>
      <p:pic>
        <p:nvPicPr>
          <p:cNvPr id="2" name="그림 1"/>
          <p:cNvPicPr>
            <a:picLocks noChangeAspect="1"/>
          </p:cNvPicPr>
          <p:nvPr/>
        </p:nvPicPr>
        <p:blipFill rotWithShape="1">
          <a:blip r:embed="rId2"/>
          <a:stretch>
            <a:fillRect/>
          </a:stretch>
        </p:blipFill>
        <p:spPr>
          <a:xfrm>
            <a:off x="262800" y="1126800"/>
            <a:ext cx="8063852" cy="4104000"/>
          </a:xfrm>
          <a:prstGeom prst="rect">
            <a:avLst/>
          </a:prstGeom>
        </p:spPr>
      </p:pic>
      <p:sp>
        <p:nvSpPr>
          <p:cNvPr id="9" name="타원 13"/>
          <p:cNvSpPr/>
          <p:nvPr/>
        </p:nvSpPr>
        <p:spPr>
          <a:xfrm>
            <a:off x="3143672" y="227313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1</a:t>
            </a:r>
            <a:endParaRPr lang="ko-KR" altLang="en-US" sz="1000" dirty="0">
              <a:solidFill>
                <a:schemeClr val="dk1"/>
              </a:solidFill>
            </a:endParaRPr>
          </a:p>
        </p:txBody>
      </p:sp>
      <p:sp>
        <p:nvSpPr>
          <p:cNvPr id="10" name="타원 8"/>
          <p:cNvSpPr/>
          <p:nvPr/>
        </p:nvSpPr>
        <p:spPr>
          <a:xfrm>
            <a:off x="2646211" y="2982353"/>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2</a:t>
            </a:r>
            <a:endParaRPr lang="ko-KR" altLang="en-US" sz="1000" dirty="0">
              <a:solidFill>
                <a:schemeClr val="dk1"/>
              </a:solidFill>
            </a:endParaRPr>
          </a:p>
        </p:txBody>
      </p:sp>
      <p:sp>
        <p:nvSpPr>
          <p:cNvPr id="11" name="타원 9"/>
          <p:cNvSpPr/>
          <p:nvPr/>
        </p:nvSpPr>
        <p:spPr>
          <a:xfrm>
            <a:off x="2646211" y="328498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3</a:t>
            </a:r>
            <a:endParaRPr lang="ko-KR" altLang="en-US" sz="1000" dirty="0">
              <a:solidFill>
                <a:schemeClr val="dk1"/>
              </a:solidFill>
            </a:endParaRPr>
          </a:p>
        </p:txBody>
      </p:sp>
      <p:graphicFrame>
        <p:nvGraphicFramePr>
          <p:cNvPr id="13" name="표 12">
            <a:extLst>
              <a:ext uri="{FF2B5EF4-FFF2-40B4-BE49-F238E27FC236}">
                <a16:creationId xmlns:a16="http://schemas.microsoft.com/office/drawing/2014/main" xmlns="" id="{BC547E58-AA03-46E9-A7A5-8C93866DF943}"/>
              </a:ext>
            </a:extLst>
          </p:cNvPr>
          <p:cNvGraphicFramePr>
            <a:graphicFrameLocks noGrp="1"/>
          </p:cNvGraphicFramePr>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20000"/>
                    </a:ext>
                  </a:extLst>
                </a:gridCol>
                <a:gridCol w="2981120">
                  <a:extLst>
                    <a:ext uri="{9D8B030D-6E8A-4147-A177-3AD203B41FA5}">
                      <a16:colId xmlns:a16="http://schemas.microsoft.com/office/drawing/2014/main" xmlns=""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xmlns=""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회원탈퇴를 할 수 있는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xmlns=""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회원탈퇴를 위해 최종적으로 비밀번호를 확인 합니다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3"/>
                  </a:ext>
                </a:extLst>
              </a:tr>
              <a:tr h="241592">
                <a:tc>
                  <a:txBody>
                    <a:bodyPr/>
                    <a:lstStyle/>
                    <a:p>
                      <a:pPr algn="ctr">
                        <a:lnSpc>
                          <a:spcPct val="120000"/>
                        </a:lnSpc>
                        <a:defRPr/>
                      </a:pPr>
                      <a:r>
                        <a:rPr lang="en-US" altLang="ko-KR" sz="800" b="0" strike="noStrike" spc="-1" dirty="0">
                          <a:latin typeface="+mn-lt"/>
                        </a:rPr>
                        <a:t>3</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xmlns="" val="10004"/>
                  </a:ext>
                </a:extLst>
              </a:tr>
            </a:tbl>
          </a:graphicData>
        </a:graphic>
      </p:graphicFrame>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88</a:t>
            </a:r>
          </a:p>
        </p:txBody>
      </p:sp>
      <p:pic>
        <p:nvPicPr>
          <p:cNvPr id="2" name="그림 1"/>
          <p:cNvPicPr>
            <a:picLocks noChangeAspect="1"/>
          </p:cNvPicPr>
          <p:nvPr/>
        </p:nvPicPr>
        <p:blipFill rotWithShape="1">
          <a:blip r:embed="rId2"/>
          <a:stretch>
            <a:fillRect/>
          </a:stretch>
        </p:blipFill>
        <p:spPr>
          <a:xfrm>
            <a:off x="262800" y="1126800"/>
            <a:ext cx="8047391" cy="4104000"/>
          </a:xfrm>
          <a:prstGeom prst="rect">
            <a:avLst/>
          </a:prstGeom>
        </p:spPr>
      </p:pic>
      <p:sp>
        <p:nvSpPr>
          <p:cNvPr id="9" name="타원 13"/>
          <p:cNvSpPr/>
          <p:nvPr/>
        </p:nvSpPr>
        <p:spPr>
          <a:xfrm>
            <a:off x="2135560" y="292494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1</a:t>
            </a:r>
            <a:endParaRPr lang="ko-KR" altLang="en-US" sz="1000" dirty="0">
              <a:solidFill>
                <a:schemeClr val="dk1"/>
              </a:solidFill>
            </a:endParaRPr>
          </a:p>
        </p:txBody>
      </p:sp>
      <p:sp>
        <p:nvSpPr>
          <p:cNvPr id="10" name="타원 8"/>
          <p:cNvSpPr/>
          <p:nvPr/>
        </p:nvSpPr>
        <p:spPr>
          <a:xfrm>
            <a:off x="5041760" y="314096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5572894" y="314096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graphicFrame>
        <p:nvGraphicFramePr>
          <p:cNvPr id="12" name="표 11">
            <a:extLst>
              <a:ext uri="{FF2B5EF4-FFF2-40B4-BE49-F238E27FC236}">
                <a16:creationId xmlns:a16="http://schemas.microsoft.com/office/drawing/2014/main" xmlns="" id="{8DAF1232-F7BE-4F53-9297-37CBD8B74462}"/>
              </a:ext>
            </a:extLst>
          </p:cNvPr>
          <p:cNvGraphicFramePr>
            <a:graphicFrameLocks noGrp="1"/>
          </p:cNvGraphicFramePr>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20000"/>
                    </a:ext>
                  </a:extLst>
                </a:gridCol>
                <a:gridCol w="2981120">
                  <a:extLst>
                    <a:ext uri="{9D8B030D-6E8A-4147-A177-3AD203B41FA5}">
                      <a16:colId xmlns:a16="http://schemas.microsoft.com/office/drawing/2014/main" xmlns=""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xmlns=""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경력 수정을 할 수 있는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xmlns=""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수정할 경력을 선택 합니다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3"/>
                  </a:ext>
                </a:extLst>
              </a:tr>
              <a:tr h="241592">
                <a:tc>
                  <a:txBody>
                    <a:bodyPr/>
                    <a:lstStyle/>
                    <a:p>
                      <a:pPr algn="ctr">
                        <a:lnSpc>
                          <a:spcPct val="120000"/>
                        </a:lnSpc>
                        <a:defRPr/>
                      </a:pPr>
                      <a:r>
                        <a:rPr lang="en-US" altLang="ko-KR" sz="800" b="0" strike="noStrike" spc="-1" dirty="0">
                          <a:latin typeface="+mn-lt"/>
                        </a:rPr>
                        <a:t>3</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xmlns="" val="10004"/>
                  </a:ext>
                </a:extLst>
              </a:tr>
            </a:tbl>
          </a:graphicData>
        </a:graphic>
      </p:graphicFrame>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89</a:t>
            </a:r>
          </a:p>
        </p:txBody>
      </p:sp>
      <p:pic>
        <p:nvPicPr>
          <p:cNvPr id="2" name="그림 1"/>
          <p:cNvPicPr>
            <a:picLocks noChangeAspect="1"/>
          </p:cNvPicPr>
          <p:nvPr/>
        </p:nvPicPr>
        <p:blipFill rotWithShape="1">
          <a:blip r:embed="rId2"/>
          <a:stretch>
            <a:fillRect/>
          </a:stretch>
        </p:blipFill>
        <p:spPr>
          <a:xfrm>
            <a:off x="262800" y="1126800"/>
            <a:ext cx="8068092" cy="4104000"/>
          </a:xfrm>
          <a:prstGeom prst="rect">
            <a:avLst/>
          </a:prstGeom>
        </p:spPr>
      </p:pic>
      <p:sp>
        <p:nvSpPr>
          <p:cNvPr id="9" name="타원 13"/>
          <p:cNvSpPr/>
          <p:nvPr/>
        </p:nvSpPr>
        <p:spPr>
          <a:xfrm>
            <a:off x="2268790" y="342900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5229209" y="414908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5733265" y="414908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pic>
        <p:nvPicPr>
          <p:cNvPr id="6" name="그림 5">
            <a:extLst>
              <a:ext uri="{FF2B5EF4-FFF2-40B4-BE49-F238E27FC236}">
                <a16:creationId xmlns:a16="http://schemas.microsoft.com/office/drawing/2014/main" xmlns="" id="{9ABB1416-C3D9-4F2F-957F-2FA4802B71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446" y="4180890"/>
            <a:ext cx="2100482" cy="1181521"/>
          </a:xfrm>
          <a:prstGeom prst="rect">
            <a:avLst/>
          </a:prstGeom>
        </p:spPr>
      </p:pic>
      <p:graphicFrame>
        <p:nvGraphicFramePr>
          <p:cNvPr id="12" name="표 11">
            <a:extLst>
              <a:ext uri="{FF2B5EF4-FFF2-40B4-BE49-F238E27FC236}">
                <a16:creationId xmlns:a16="http://schemas.microsoft.com/office/drawing/2014/main" xmlns="" id="{A55C7B79-A62F-422D-A279-76CB7F05BEFE}"/>
              </a:ext>
            </a:extLst>
          </p:cNvPr>
          <p:cNvGraphicFramePr>
            <a:graphicFrameLocks noGrp="1"/>
          </p:cNvGraphicFramePr>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20000"/>
                    </a:ext>
                  </a:extLst>
                </a:gridCol>
                <a:gridCol w="2981120">
                  <a:extLst>
                    <a:ext uri="{9D8B030D-6E8A-4147-A177-3AD203B41FA5}">
                      <a16:colId xmlns:a16="http://schemas.microsoft.com/office/drawing/2014/main" xmlns=""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xmlns=""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컨텐츠를 작성 및 수정할 수 있는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xmlns=""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컨텐츠를 입력 받습니다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3"/>
                  </a:ext>
                </a:extLst>
              </a:tr>
              <a:tr h="241592">
                <a:tc>
                  <a:txBody>
                    <a:bodyPr/>
                    <a:lstStyle/>
                    <a:p>
                      <a:pPr algn="ctr">
                        <a:lnSpc>
                          <a:spcPct val="120000"/>
                        </a:lnSpc>
                        <a:defRPr/>
                      </a:pPr>
                      <a:r>
                        <a:rPr lang="en-US" altLang="ko-KR" sz="800" b="0" strike="noStrike" spc="-1" dirty="0">
                          <a:latin typeface="+mn-lt"/>
                        </a:rPr>
                        <a:t>3</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xmlns="" val="10004"/>
                  </a:ext>
                </a:extLst>
              </a:tr>
            </a:tbl>
          </a:graphicData>
        </a:graphic>
      </p:graphicFrame>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90</a:t>
            </a:r>
          </a:p>
        </p:txBody>
      </p:sp>
      <p:pic>
        <p:nvPicPr>
          <p:cNvPr id="2" name="그림 1"/>
          <p:cNvPicPr>
            <a:picLocks noChangeAspect="1"/>
          </p:cNvPicPr>
          <p:nvPr/>
        </p:nvPicPr>
        <p:blipFill rotWithShape="1">
          <a:blip r:embed="rId2"/>
          <a:stretch>
            <a:fillRect/>
          </a:stretch>
        </p:blipFill>
        <p:spPr>
          <a:xfrm>
            <a:off x="262800" y="1126800"/>
            <a:ext cx="8072472" cy="4104000"/>
          </a:xfrm>
          <a:prstGeom prst="rect">
            <a:avLst/>
          </a:prstGeom>
        </p:spPr>
      </p:pic>
      <p:sp>
        <p:nvSpPr>
          <p:cNvPr id="9" name="타원 13"/>
          <p:cNvSpPr/>
          <p:nvPr/>
        </p:nvSpPr>
        <p:spPr>
          <a:xfrm>
            <a:off x="2135560" y="292494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1</a:t>
            </a:r>
            <a:endParaRPr lang="ko-KR" altLang="en-US" sz="1000" dirty="0">
              <a:solidFill>
                <a:schemeClr val="dk1"/>
              </a:solidFill>
            </a:endParaRPr>
          </a:p>
        </p:txBody>
      </p:sp>
      <p:sp>
        <p:nvSpPr>
          <p:cNvPr id="10" name="타원 8"/>
          <p:cNvSpPr/>
          <p:nvPr/>
        </p:nvSpPr>
        <p:spPr>
          <a:xfrm>
            <a:off x="5041760" y="314096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2</a:t>
            </a:r>
            <a:endParaRPr lang="ko-KR" altLang="en-US" sz="1000" dirty="0">
              <a:solidFill>
                <a:schemeClr val="dk1"/>
              </a:solidFill>
            </a:endParaRPr>
          </a:p>
        </p:txBody>
      </p:sp>
      <p:sp>
        <p:nvSpPr>
          <p:cNvPr id="11" name="타원 9"/>
          <p:cNvSpPr/>
          <p:nvPr/>
        </p:nvSpPr>
        <p:spPr>
          <a:xfrm>
            <a:off x="5572894" y="314096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graphicFrame>
        <p:nvGraphicFramePr>
          <p:cNvPr id="12" name="표 11">
            <a:extLst>
              <a:ext uri="{FF2B5EF4-FFF2-40B4-BE49-F238E27FC236}">
                <a16:creationId xmlns:a16="http://schemas.microsoft.com/office/drawing/2014/main" xmlns="" id="{5C04158F-4927-41B6-B589-720D2B2F22DB}"/>
              </a:ext>
            </a:extLst>
          </p:cNvPr>
          <p:cNvGraphicFramePr>
            <a:graphicFrameLocks noGrp="1"/>
          </p:cNvGraphicFramePr>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20000"/>
                    </a:ext>
                  </a:extLst>
                </a:gridCol>
                <a:gridCol w="2981120">
                  <a:extLst>
                    <a:ext uri="{9D8B030D-6E8A-4147-A177-3AD203B41FA5}">
                      <a16:colId xmlns:a16="http://schemas.microsoft.com/office/drawing/2014/main" xmlns=""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xmlns=""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a:t>
                      </a:r>
                      <a:r>
                        <a:rPr lang="en-US" altLang="ko-KR" sz="800" b="0" strike="noStrike" spc="-1" dirty="0">
                          <a:solidFill>
                            <a:srgbClr val="000000"/>
                          </a:solidFill>
                          <a:latin typeface="+mn-lt"/>
                        </a:rPr>
                        <a:t>URL</a:t>
                      </a:r>
                      <a:r>
                        <a:rPr lang="ko-KR" altLang="en-US" sz="800" b="0" strike="noStrike" spc="-1" dirty="0">
                          <a:solidFill>
                            <a:srgbClr val="000000"/>
                          </a:solidFill>
                          <a:latin typeface="+mn-lt"/>
                        </a:rPr>
                        <a:t>을 수정할 수 있는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xmlns=""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수정할 </a:t>
                      </a:r>
                      <a:r>
                        <a:rPr lang="en-US" altLang="ko-KR" sz="800" b="0" strike="noStrike" spc="-1" dirty="0">
                          <a:latin typeface="+mn-lt"/>
                        </a:rPr>
                        <a:t>URL</a:t>
                      </a:r>
                      <a:r>
                        <a:rPr lang="ko-KR" altLang="en-US" sz="800" b="0" strike="noStrike" spc="-1" dirty="0">
                          <a:latin typeface="+mn-lt"/>
                        </a:rPr>
                        <a:t>을 입력 받습니다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xmlns="" val="10003"/>
                  </a:ext>
                </a:extLst>
              </a:tr>
              <a:tr h="241592">
                <a:tc>
                  <a:txBody>
                    <a:bodyPr/>
                    <a:lstStyle/>
                    <a:p>
                      <a:pPr algn="ctr">
                        <a:lnSpc>
                          <a:spcPct val="120000"/>
                        </a:lnSpc>
                        <a:defRPr/>
                      </a:pPr>
                      <a:r>
                        <a:rPr lang="en-US" altLang="ko-KR" sz="800" b="0" strike="noStrike" spc="-1" dirty="0">
                          <a:latin typeface="+mn-lt"/>
                        </a:rPr>
                        <a:t>3</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xmlns="" val="10004"/>
                  </a:ext>
                </a:extLst>
              </a:tr>
            </a:tbl>
          </a:graphicData>
        </a:graphic>
      </p:graphicFrame>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xmlns="" id="{683ED0D4-343F-4AC4-936C-4771ADDE3DEC}"/>
              </a:ext>
            </a:extLst>
          </p:cNvPr>
          <p:cNvSpPr>
            <a:spLocks noGrp="1"/>
          </p:cNvSpPr>
          <p:nvPr>
            <p:ph type="title"/>
          </p:nvPr>
        </p:nvSpPr>
        <p:spPr/>
        <p:txBody>
          <a:bodyPr/>
          <a:lstStyle/>
          <a:p>
            <a:r>
              <a:rPr lang="ko-KR" altLang="en-US" dirty="0"/>
              <a:t>관리자 페이지</a:t>
            </a:r>
          </a:p>
        </p:txBody>
      </p:sp>
      <p:sp>
        <p:nvSpPr>
          <p:cNvPr id="4" name="텍스트 개체 틀 3">
            <a:extLst>
              <a:ext uri="{FF2B5EF4-FFF2-40B4-BE49-F238E27FC236}">
                <a16:creationId xmlns:a16="http://schemas.microsoft.com/office/drawing/2014/main" xmlns="" id="{566248F4-75FF-4781-B7FF-A6FE901E2D68}"/>
              </a:ext>
            </a:extLst>
          </p:cNvPr>
          <p:cNvSpPr>
            <a:spLocks noGrp="1"/>
          </p:cNvSpPr>
          <p:nvPr>
            <p:ph type="body" sz="quarter" idx="10"/>
          </p:nvPr>
        </p:nvSpPr>
        <p:spPr/>
        <p:txBody>
          <a:bodyPr/>
          <a:lstStyle/>
          <a:p>
            <a:r>
              <a:rPr lang="ko-KR" altLang="en-US" dirty="0"/>
              <a:t>관리자 계정으로 로그인 시 이용할 수 있습니다</a:t>
            </a:r>
            <a:r>
              <a:rPr lang="en-US" altLang="ko-KR" dirty="0"/>
              <a:t>.</a:t>
            </a:r>
            <a:endParaRPr lang="ko-KR" altLang="en-US" dirty="0"/>
          </a:p>
        </p:txBody>
      </p:sp>
    </p:spTree>
    <p:extLst>
      <p:ext uri="{BB962C8B-B14F-4D97-AF65-F5344CB8AC3E}">
        <p14:creationId xmlns:p14="http://schemas.microsoft.com/office/powerpoint/2010/main" val="2407296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719F2D03-4DCC-42DA-95ED-B3FF360D7F63}"/>
              </a:ext>
            </a:extLst>
          </p:cNvPr>
          <p:cNvSpPr>
            <a:spLocks noGrp="1"/>
          </p:cNvSpPr>
          <p:nvPr>
            <p:ph type="title"/>
          </p:nvPr>
        </p:nvSpPr>
        <p:spPr/>
        <p:txBody>
          <a:bodyPr/>
          <a:lstStyle/>
          <a:p>
            <a:r>
              <a:rPr lang="en-US" altLang="ko-KR" dirty="0"/>
              <a:t>User flow : </a:t>
            </a:r>
            <a:r>
              <a:rPr lang="ko-KR" altLang="en-US" dirty="0"/>
              <a:t>리뷰 작성하기</a:t>
            </a:r>
          </a:p>
        </p:txBody>
      </p:sp>
      <p:graphicFrame>
        <p:nvGraphicFramePr>
          <p:cNvPr id="3" name="표 2">
            <a:extLst>
              <a:ext uri="{FF2B5EF4-FFF2-40B4-BE49-F238E27FC236}">
                <a16:creationId xmlns:a16="http://schemas.microsoft.com/office/drawing/2014/main" xmlns="" id="{8B87A678-AF99-4807-A120-CB661ED337F4}"/>
              </a:ext>
            </a:extLst>
          </p:cNvPr>
          <p:cNvGraphicFramePr>
            <a:graphicFrameLocks noGrp="1"/>
          </p:cNvGraphicFramePr>
          <p:nvPr>
            <p:extLst>
              <p:ext uri="{D42A27DB-BD31-4B8C-83A1-F6EECF244321}">
                <p14:modId xmlns:p14="http://schemas.microsoft.com/office/powerpoint/2010/main" val="3365939346"/>
              </p:ext>
            </p:extLst>
          </p:nvPr>
        </p:nvGraphicFramePr>
        <p:xfrm>
          <a:off x="1197870" y="1268760"/>
          <a:ext cx="9938690" cy="5256584"/>
        </p:xfrm>
        <a:graphic>
          <a:graphicData uri="http://schemas.openxmlformats.org/drawingml/2006/table">
            <a:tbl>
              <a:tblPr>
                <a:tableStyleId>{5C22544A-7EE6-4342-B048-85BDC9FD1C3A}</a:tableStyleId>
              </a:tblPr>
              <a:tblGrid>
                <a:gridCol w="1264615">
                  <a:extLst>
                    <a:ext uri="{9D8B030D-6E8A-4147-A177-3AD203B41FA5}">
                      <a16:colId xmlns:a16="http://schemas.microsoft.com/office/drawing/2014/main" xmlns="" val="554055183"/>
                    </a:ext>
                  </a:extLst>
                </a:gridCol>
                <a:gridCol w="8674075">
                  <a:extLst>
                    <a:ext uri="{9D8B030D-6E8A-4147-A177-3AD203B41FA5}">
                      <a16:colId xmlns:a16="http://schemas.microsoft.com/office/drawing/2014/main" xmlns="" val="20000"/>
                    </a:ext>
                  </a:extLst>
                </a:gridCol>
              </a:tblGrid>
              <a:tr h="5256584">
                <a:tc>
                  <a:txBody>
                    <a:bodyPr/>
                    <a:lstStyle/>
                    <a:p>
                      <a:pPr algn="ctr" latinLnBrk="1"/>
                      <a:r>
                        <a:rPr lang="en-US" altLang="ko-KR" sz="1000" b="1" dirty="0">
                          <a:solidFill>
                            <a:schemeClr val="tx1"/>
                          </a:solidFill>
                        </a:rPr>
                        <a:t>Review</a:t>
                      </a:r>
                      <a:endParaRPr lang="en-US" altLang="ko-KR" sz="1000" b="1" baseline="0" dirty="0">
                        <a:solidFill>
                          <a:schemeClr val="tx1"/>
                        </a:solidFill>
                      </a:endParaRPr>
                    </a:p>
                    <a:p>
                      <a:pPr algn="ctr" latinLnBrk="1"/>
                      <a:r>
                        <a:rPr lang="en-US" altLang="ko-KR" sz="1000" b="1" baseline="0" dirty="0">
                          <a:solidFill>
                            <a:schemeClr val="tx1"/>
                          </a:solidFill>
                        </a:rPr>
                        <a:t>Write</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bl>
          </a:graphicData>
        </a:graphic>
      </p:graphicFrame>
      <p:cxnSp>
        <p:nvCxnSpPr>
          <p:cNvPr id="15" name="직선 화살표 연결선 14">
            <a:extLst>
              <a:ext uri="{FF2B5EF4-FFF2-40B4-BE49-F238E27FC236}">
                <a16:creationId xmlns:a16="http://schemas.microsoft.com/office/drawing/2014/main" xmlns="" id="{3EDA3593-F331-4B43-B8B1-68EE7CADE1D7}"/>
              </a:ext>
            </a:extLst>
          </p:cNvPr>
          <p:cNvCxnSpPr>
            <a:stCxn id="63" idx="2"/>
            <a:endCxn id="20" idx="0"/>
          </p:cNvCxnSpPr>
          <p:nvPr/>
        </p:nvCxnSpPr>
        <p:spPr>
          <a:xfrm>
            <a:off x="4800994" y="2111703"/>
            <a:ext cx="0" cy="32509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xmlns="" id="{CE91D1FC-6AC8-4858-8642-44C8273A5620}"/>
              </a:ext>
            </a:extLst>
          </p:cNvPr>
          <p:cNvCxnSpPr>
            <a:cxnSpLocks/>
            <a:stCxn id="20" idx="4"/>
            <a:endCxn id="66" idx="0"/>
          </p:cNvCxnSpPr>
          <p:nvPr/>
        </p:nvCxnSpPr>
        <p:spPr>
          <a:xfrm>
            <a:off x="4800994" y="2777505"/>
            <a:ext cx="0" cy="34066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xmlns=""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5</a:t>
            </a:fld>
            <a:endParaRPr lang="ko-KR" altLang="en-US" sz="900" dirty="0"/>
          </a:p>
        </p:txBody>
      </p:sp>
      <p:sp>
        <p:nvSpPr>
          <p:cNvPr id="63" name="순서도: 문서 4">
            <a:extLst>
              <a:ext uri="{FF2B5EF4-FFF2-40B4-BE49-F238E27FC236}">
                <a16:creationId xmlns:a16="http://schemas.microsoft.com/office/drawing/2014/main" xmlns="" id="{27298BDD-BEED-483B-A942-11880CD2BCCD}"/>
              </a:ext>
            </a:extLst>
          </p:cNvPr>
          <p:cNvSpPr/>
          <p:nvPr/>
        </p:nvSpPr>
        <p:spPr>
          <a:xfrm>
            <a:off x="3887542" y="1861250"/>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reviewWrite.jsp</a:t>
            </a:r>
            <a:endParaRPr lang="en-US" altLang="ko-KR" sz="800" dirty="0">
              <a:solidFill>
                <a:schemeClr val="tx1"/>
              </a:solidFill>
              <a:latin typeface="+mn-ea"/>
            </a:endParaRPr>
          </a:p>
        </p:txBody>
      </p:sp>
      <p:sp>
        <p:nvSpPr>
          <p:cNvPr id="20" name="평행 사변형 19"/>
          <p:cNvSpPr/>
          <p:nvPr/>
        </p:nvSpPr>
        <p:spPr>
          <a:xfrm>
            <a:off x="4188926" y="2436793"/>
            <a:ext cx="1224136" cy="340712"/>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a:t>
            </a:r>
          </a:p>
          <a:p>
            <a:pPr algn="ctr"/>
            <a:r>
              <a:rPr lang="en-US" altLang="ko-KR" sz="800" dirty="0">
                <a:solidFill>
                  <a:schemeClr val="tx1"/>
                </a:solidFill>
              </a:rPr>
              <a:t>content</a:t>
            </a:r>
            <a:endParaRPr lang="ko-KR" altLang="en-US" sz="800" dirty="0">
              <a:solidFill>
                <a:schemeClr val="tx1"/>
              </a:solidFill>
            </a:endParaRPr>
          </a:p>
        </p:txBody>
      </p:sp>
      <p:sp>
        <p:nvSpPr>
          <p:cNvPr id="66" name="직사각형 65"/>
          <p:cNvSpPr/>
          <p:nvPr/>
        </p:nvSpPr>
        <p:spPr>
          <a:xfrm>
            <a:off x="4134920" y="3118170"/>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첨부추가</a:t>
            </a:r>
          </a:p>
        </p:txBody>
      </p:sp>
      <p:sp>
        <p:nvSpPr>
          <p:cNvPr id="104" name="직사각형 103"/>
          <p:cNvSpPr/>
          <p:nvPr/>
        </p:nvSpPr>
        <p:spPr>
          <a:xfrm>
            <a:off x="4134920" y="3713609"/>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addInputTag</a:t>
            </a:r>
            <a:r>
              <a:rPr lang="en-US" altLang="ko-KR" sz="800" dirty="0">
                <a:solidFill>
                  <a:schemeClr val="tx1"/>
                </a:solidFill>
              </a:rPr>
              <a:t>()</a:t>
            </a:r>
            <a:endParaRPr lang="ko-KR" altLang="en-US" sz="800" dirty="0">
              <a:solidFill>
                <a:schemeClr val="tx1"/>
              </a:solidFill>
            </a:endParaRPr>
          </a:p>
        </p:txBody>
      </p:sp>
      <p:cxnSp>
        <p:nvCxnSpPr>
          <p:cNvPr id="105" name="직선 화살표 연결선 104">
            <a:extLst>
              <a:ext uri="{FF2B5EF4-FFF2-40B4-BE49-F238E27FC236}">
                <a16:creationId xmlns:a16="http://schemas.microsoft.com/office/drawing/2014/main" xmlns="" id="{CE91D1FC-6AC8-4858-8642-44C8273A5620}"/>
              </a:ext>
            </a:extLst>
          </p:cNvPr>
          <p:cNvCxnSpPr>
            <a:cxnSpLocks/>
            <a:stCxn id="66" idx="2"/>
            <a:endCxn id="104" idx="0"/>
          </p:cNvCxnSpPr>
          <p:nvPr/>
        </p:nvCxnSpPr>
        <p:spPr>
          <a:xfrm>
            <a:off x="4800994" y="3425577"/>
            <a:ext cx="0" cy="2880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7" name="직사각형 116"/>
          <p:cNvSpPr/>
          <p:nvPr/>
        </p:nvSpPr>
        <p:spPr>
          <a:xfrm>
            <a:off x="4134920" y="4342306"/>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사진첨부</a:t>
            </a:r>
            <a:endParaRPr lang="en-US" altLang="ko-KR" sz="800" dirty="0">
              <a:solidFill>
                <a:schemeClr val="tx1"/>
              </a:solidFill>
            </a:endParaRPr>
          </a:p>
        </p:txBody>
      </p:sp>
      <p:cxnSp>
        <p:nvCxnSpPr>
          <p:cNvPr id="118" name="직선 화살표 연결선 117">
            <a:extLst>
              <a:ext uri="{FF2B5EF4-FFF2-40B4-BE49-F238E27FC236}">
                <a16:creationId xmlns:a16="http://schemas.microsoft.com/office/drawing/2014/main" xmlns="" id="{CE91D1FC-6AC8-4858-8642-44C8273A5620}"/>
              </a:ext>
            </a:extLst>
          </p:cNvPr>
          <p:cNvCxnSpPr>
            <a:cxnSpLocks/>
            <a:stCxn id="104" idx="2"/>
            <a:endCxn id="117" idx="0"/>
          </p:cNvCxnSpPr>
          <p:nvPr/>
        </p:nvCxnSpPr>
        <p:spPr>
          <a:xfrm>
            <a:off x="4800994" y="4021016"/>
            <a:ext cx="0" cy="32129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xmlns="" id="{CE91D1FC-6AC8-4858-8642-44C8273A5620}"/>
              </a:ext>
            </a:extLst>
          </p:cNvPr>
          <p:cNvCxnSpPr>
            <a:cxnSpLocks/>
            <a:stCxn id="117" idx="2"/>
            <a:endCxn id="165" idx="0"/>
          </p:cNvCxnSpPr>
          <p:nvPr/>
        </p:nvCxnSpPr>
        <p:spPr>
          <a:xfrm>
            <a:off x="4800994" y="4649713"/>
            <a:ext cx="1598" cy="36004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3" name="직사각형 122">
            <a:extLst>
              <a:ext uri="{FF2B5EF4-FFF2-40B4-BE49-F238E27FC236}">
                <a16:creationId xmlns:a16="http://schemas.microsoft.com/office/drawing/2014/main" xmlns="" id="{A9428C8F-F6B1-42F6-AF7E-64F4E0684A90}"/>
              </a:ext>
            </a:extLst>
          </p:cNvPr>
          <p:cNvSpPr/>
          <p:nvPr/>
        </p:nvSpPr>
        <p:spPr>
          <a:xfrm>
            <a:off x="4873002" y="4794309"/>
            <a:ext cx="364202" cy="215444"/>
          </a:xfrm>
          <a:prstGeom prst="rect">
            <a:avLst/>
          </a:prstGeom>
        </p:spPr>
        <p:txBody>
          <a:bodyPr wrap="none">
            <a:spAutoFit/>
          </a:bodyPr>
          <a:lstStyle/>
          <a:p>
            <a:r>
              <a:rPr lang="en-US" altLang="ko-KR" sz="800" dirty="0" err="1"/>
              <a:t>ajax</a:t>
            </a:r>
            <a:endParaRPr lang="ko-KR" altLang="en-US" sz="800" dirty="0"/>
          </a:p>
        </p:txBody>
      </p:sp>
      <p:sp>
        <p:nvSpPr>
          <p:cNvPr id="134" name="직사각형 133"/>
          <p:cNvSpPr/>
          <p:nvPr/>
        </p:nvSpPr>
        <p:spPr>
          <a:xfrm>
            <a:off x="2711624" y="5854474"/>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error.jpg</a:t>
            </a:r>
            <a:endParaRPr lang="ko-KR" altLang="en-US" sz="800" dirty="0">
              <a:solidFill>
                <a:schemeClr val="tx1"/>
              </a:solidFill>
            </a:endParaRPr>
          </a:p>
        </p:txBody>
      </p:sp>
      <p:cxnSp>
        <p:nvCxnSpPr>
          <p:cNvPr id="136" name="직선 화살표 연결선 135">
            <a:extLst>
              <a:ext uri="{FF2B5EF4-FFF2-40B4-BE49-F238E27FC236}">
                <a16:creationId xmlns:a16="http://schemas.microsoft.com/office/drawing/2014/main" xmlns="" id="{CE91D1FC-6AC8-4858-8642-44C8273A5620}"/>
              </a:ext>
            </a:extLst>
          </p:cNvPr>
          <p:cNvCxnSpPr>
            <a:cxnSpLocks/>
            <a:stCxn id="154" idx="1"/>
            <a:endCxn id="134" idx="3"/>
          </p:cNvCxnSpPr>
          <p:nvPr/>
        </p:nvCxnSpPr>
        <p:spPr>
          <a:xfrm flipH="1" flipV="1">
            <a:off x="3575720" y="6008178"/>
            <a:ext cx="398780" cy="1539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42" name="직사각형 141">
            <a:extLst>
              <a:ext uri="{FF2B5EF4-FFF2-40B4-BE49-F238E27FC236}">
                <a16:creationId xmlns:a16="http://schemas.microsoft.com/office/drawing/2014/main" xmlns="" id="{A9428C8F-F6B1-42F6-AF7E-64F4E0684A90}"/>
              </a:ext>
            </a:extLst>
          </p:cNvPr>
          <p:cNvSpPr/>
          <p:nvPr/>
        </p:nvSpPr>
        <p:spPr>
          <a:xfrm>
            <a:off x="3575634" y="5802421"/>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44" name="직사각형 143">
            <a:extLst>
              <a:ext uri="{FF2B5EF4-FFF2-40B4-BE49-F238E27FC236}">
                <a16:creationId xmlns:a16="http://schemas.microsoft.com/office/drawing/2014/main" xmlns="" id="{A9428C8F-F6B1-42F6-AF7E-64F4E0684A90}"/>
              </a:ext>
            </a:extLst>
          </p:cNvPr>
          <p:cNvSpPr/>
          <p:nvPr/>
        </p:nvSpPr>
        <p:spPr>
          <a:xfrm>
            <a:off x="5538757" y="5802421"/>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151" name="꺾인 연결선 150"/>
          <p:cNvCxnSpPr>
            <a:stCxn id="154" idx="3"/>
            <a:endCxn id="61" idx="1"/>
          </p:cNvCxnSpPr>
          <p:nvPr/>
        </p:nvCxnSpPr>
        <p:spPr>
          <a:xfrm flipV="1">
            <a:off x="5630684" y="1854512"/>
            <a:ext cx="2265516" cy="4169058"/>
          </a:xfrm>
          <a:prstGeom prst="bentConnector3">
            <a:avLst>
              <a:gd name="adj1" fmla="val 11093"/>
            </a:avLst>
          </a:prstGeom>
          <a:ln>
            <a:headEnd type="oval"/>
            <a:tailEnd type="arrow"/>
          </a:ln>
        </p:spPr>
        <p:style>
          <a:lnRef idx="1">
            <a:schemeClr val="dk1"/>
          </a:lnRef>
          <a:fillRef idx="0">
            <a:schemeClr val="dk1"/>
          </a:fillRef>
          <a:effectRef idx="0">
            <a:schemeClr val="dk1"/>
          </a:effectRef>
          <a:fontRef idx="minor">
            <a:schemeClr val="tx1"/>
          </a:fontRef>
        </p:style>
      </p:cxnSp>
      <p:sp>
        <p:nvSpPr>
          <p:cNvPr id="154" name="순서도: 판단 153">
            <a:extLst>
              <a:ext uri="{FF2B5EF4-FFF2-40B4-BE49-F238E27FC236}">
                <a16:creationId xmlns:a16="http://schemas.microsoft.com/office/drawing/2014/main" xmlns="" id="{C07A0973-7A51-4E56-927B-66B2A3E6F2B9}"/>
              </a:ext>
            </a:extLst>
          </p:cNvPr>
          <p:cNvSpPr/>
          <p:nvPr/>
        </p:nvSpPr>
        <p:spPr>
          <a:xfrm>
            <a:off x="3974500" y="5813251"/>
            <a:ext cx="1656184"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showImages</a:t>
            </a:r>
            <a:endParaRPr lang="en-US" altLang="ko-KR" sz="800" dirty="0">
              <a:solidFill>
                <a:schemeClr val="tx1"/>
              </a:solidFill>
            </a:endParaRPr>
          </a:p>
          <a:p>
            <a:pPr algn="ctr"/>
            <a:r>
              <a:rPr lang="en-US" altLang="ko-KR" sz="800" dirty="0">
                <a:solidFill>
                  <a:schemeClr val="tx1"/>
                </a:solidFill>
              </a:rPr>
              <a:t>(</a:t>
            </a:r>
            <a:r>
              <a:rPr lang="en-US" altLang="ko-KR" sz="800" dirty="0" err="1">
                <a:solidFill>
                  <a:schemeClr val="tx1"/>
                </a:solidFill>
              </a:rPr>
              <a:t>cnt</a:t>
            </a:r>
            <a:r>
              <a:rPr lang="en-US" altLang="ko-KR" sz="800" dirty="0">
                <a:solidFill>
                  <a:schemeClr val="tx1"/>
                </a:solidFill>
              </a:rPr>
              <a:t>)</a:t>
            </a:r>
            <a:endParaRPr lang="ko-KR" altLang="en-US" sz="800" dirty="0">
              <a:solidFill>
                <a:schemeClr val="tx1"/>
              </a:solidFill>
            </a:endParaRPr>
          </a:p>
        </p:txBody>
      </p:sp>
      <p:cxnSp>
        <p:nvCxnSpPr>
          <p:cNvPr id="158" name="직선 화살표 연결선 157">
            <a:extLst>
              <a:ext uri="{FF2B5EF4-FFF2-40B4-BE49-F238E27FC236}">
                <a16:creationId xmlns:a16="http://schemas.microsoft.com/office/drawing/2014/main" xmlns="" id="{CE91D1FC-6AC8-4858-8642-44C8273A5620}"/>
              </a:ext>
            </a:extLst>
          </p:cNvPr>
          <p:cNvCxnSpPr>
            <a:cxnSpLocks/>
            <a:stCxn id="165" idx="2"/>
            <a:endCxn id="154" idx="0"/>
          </p:cNvCxnSpPr>
          <p:nvPr/>
        </p:nvCxnSpPr>
        <p:spPr>
          <a:xfrm>
            <a:off x="4802592" y="5430391"/>
            <a:ext cx="0" cy="38286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65" name="순서도: 판단 164">
            <a:extLst>
              <a:ext uri="{FF2B5EF4-FFF2-40B4-BE49-F238E27FC236}">
                <a16:creationId xmlns:a16="http://schemas.microsoft.com/office/drawing/2014/main" xmlns="" id="{C07A0973-7A51-4E56-927B-66B2A3E6F2B9}"/>
              </a:ext>
            </a:extLst>
          </p:cNvPr>
          <p:cNvSpPr/>
          <p:nvPr/>
        </p:nvSpPr>
        <p:spPr>
          <a:xfrm>
            <a:off x="3812482" y="5009753"/>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ReviewThumbnail</a:t>
            </a:r>
            <a:endParaRPr lang="en-US" altLang="ko-KR" sz="800" dirty="0">
              <a:solidFill>
                <a:schemeClr val="tx1"/>
              </a:solidFill>
            </a:endParaRPr>
          </a:p>
          <a:p>
            <a:pPr algn="ctr"/>
            <a:r>
              <a:rPr lang="en-US" altLang="ko-KR" sz="800" dirty="0">
                <a:solidFill>
                  <a:schemeClr val="tx1"/>
                </a:solidFill>
              </a:rPr>
              <a:t>OkAction.java</a:t>
            </a:r>
            <a:r>
              <a:rPr lang="en-US" altLang="ko-KR" sz="800" dirty="0"/>
              <a:t>()</a:t>
            </a:r>
            <a:endParaRPr lang="ko-KR" altLang="en-US" sz="800" dirty="0">
              <a:solidFill>
                <a:schemeClr val="tx1"/>
              </a:solidFill>
            </a:endParaRPr>
          </a:p>
        </p:txBody>
      </p:sp>
      <p:sp>
        <p:nvSpPr>
          <p:cNvPr id="170" name="직사각형 169"/>
          <p:cNvSpPr/>
          <p:nvPr/>
        </p:nvSpPr>
        <p:spPr>
          <a:xfrm>
            <a:off x="2680495" y="5081761"/>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error.jpg</a:t>
            </a:r>
            <a:endParaRPr lang="ko-KR" altLang="en-US" sz="800" dirty="0">
              <a:solidFill>
                <a:schemeClr val="tx1"/>
              </a:solidFill>
            </a:endParaRPr>
          </a:p>
        </p:txBody>
      </p:sp>
      <p:cxnSp>
        <p:nvCxnSpPr>
          <p:cNvPr id="171" name="직선 화살표 연결선 170">
            <a:extLst>
              <a:ext uri="{FF2B5EF4-FFF2-40B4-BE49-F238E27FC236}">
                <a16:creationId xmlns:a16="http://schemas.microsoft.com/office/drawing/2014/main" xmlns="" id="{CE91D1FC-6AC8-4858-8642-44C8273A5620}"/>
              </a:ext>
            </a:extLst>
          </p:cNvPr>
          <p:cNvCxnSpPr>
            <a:cxnSpLocks/>
            <a:stCxn id="165" idx="1"/>
            <a:endCxn id="170" idx="3"/>
          </p:cNvCxnSpPr>
          <p:nvPr/>
        </p:nvCxnSpPr>
        <p:spPr>
          <a:xfrm flipH="1">
            <a:off x="3544591" y="5220072"/>
            <a:ext cx="267891" cy="1539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74" name="직사각형 173">
            <a:extLst>
              <a:ext uri="{FF2B5EF4-FFF2-40B4-BE49-F238E27FC236}">
                <a16:creationId xmlns:a16="http://schemas.microsoft.com/office/drawing/2014/main" xmlns="" id="{A9428C8F-F6B1-42F6-AF7E-64F4E0684A90}"/>
              </a:ext>
            </a:extLst>
          </p:cNvPr>
          <p:cNvSpPr/>
          <p:nvPr/>
        </p:nvSpPr>
        <p:spPr>
          <a:xfrm>
            <a:off x="3503712" y="5009753"/>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75" name="직사각형 174">
            <a:extLst>
              <a:ext uri="{FF2B5EF4-FFF2-40B4-BE49-F238E27FC236}">
                <a16:creationId xmlns:a16="http://schemas.microsoft.com/office/drawing/2014/main" xmlns="" id="{A9428C8F-F6B1-42F6-AF7E-64F4E0684A90}"/>
              </a:ext>
            </a:extLst>
          </p:cNvPr>
          <p:cNvSpPr/>
          <p:nvPr/>
        </p:nvSpPr>
        <p:spPr>
          <a:xfrm>
            <a:off x="4799856" y="5585817"/>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77" name="직사각형 176"/>
          <p:cNvSpPr/>
          <p:nvPr/>
        </p:nvSpPr>
        <p:spPr>
          <a:xfrm>
            <a:off x="9700560" y="1700808"/>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첨부 삭제</a:t>
            </a:r>
            <a:endParaRPr lang="en-US" altLang="ko-KR" sz="800" dirty="0">
              <a:solidFill>
                <a:schemeClr val="tx1"/>
              </a:solidFill>
            </a:endParaRPr>
          </a:p>
        </p:txBody>
      </p:sp>
      <p:sp>
        <p:nvSpPr>
          <p:cNvPr id="181" name="직사각형 180"/>
          <p:cNvSpPr/>
          <p:nvPr/>
        </p:nvSpPr>
        <p:spPr>
          <a:xfrm>
            <a:off x="9700560" y="2511462"/>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cancleFile</a:t>
            </a:r>
            <a:r>
              <a:rPr lang="en-US" altLang="ko-KR" sz="800" dirty="0">
                <a:solidFill>
                  <a:schemeClr val="tx1"/>
                </a:solidFill>
              </a:rPr>
              <a:t>()</a:t>
            </a:r>
          </a:p>
        </p:txBody>
      </p:sp>
      <p:cxnSp>
        <p:nvCxnSpPr>
          <p:cNvPr id="182" name="직선 화살표 연결선 181">
            <a:extLst>
              <a:ext uri="{FF2B5EF4-FFF2-40B4-BE49-F238E27FC236}">
                <a16:creationId xmlns:a16="http://schemas.microsoft.com/office/drawing/2014/main" xmlns="" id="{CE91D1FC-6AC8-4858-8642-44C8273A5620}"/>
              </a:ext>
            </a:extLst>
          </p:cNvPr>
          <p:cNvCxnSpPr>
            <a:cxnSpLocks/>
            <a:stCxn id="177" idx="2"/>
            <a:endCxn id="181" idx="0"/>
          </p:cNvCxnSpPr>
          <p:nvPr/>
        </p:nvCxnSpPr>
        <p:spPr>
          <a:xfrm>
            <a:off x="10366634" y="2008215"/>
            <a:ext cx="0" cy="50324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1" name="직선 화살표 연결선 190">
            <a:extLst>
              <a:ext uri="{FF2B5EF4-FFF2-40B4-BE49-F238E27FC236}">
                <a16:creationId xmlns:a16="http://schemas.microsoft.com/office/drawing/2014/main" xmlns="" id="{CE91D1FC-6AC8-4858-8642-44C8273A5620}"/>
              </a:ext>
            </a:extLst>
          </p:cNvPr>
          <p:cNvCxnSpPr>
            <a:cxnSpLocks/>
          </p:cNvCxnSpPr>
          <p:nvPr/>
        </p:nvCxnSpPr>
        <p:spPr>
          <a:xfrm flipH="1">
            <a:off x="8668237" y="2825578"/>
            <a:ext cx="6206" cy="87322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94" name="순서도: 판단 193">
            <a:extLst>
              <a:ext uri="{FF2B5EF4-FFF2-40B4-BE49-F238E27FC236}">
                <a16:creationId xmlns:a16="http://schemas.microsoft.com/office/drawing/2014/main" xmlns="" id="{C07A0973-7A51-4E56-927B-66B2A3E6F2B9}"/>
              </a:ext>
            </a:extLst>
          </p:cNvPr>
          <p:cNvSpPr/>
          <p:nvPr/>
        </p:nvSpPr>
        <p:spPr>
          <a:xfrm>
            <a:off x="7678127" y="4446453"/>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ReviewWriteOk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cxnSp>
        <p:nvCxnSpPr>
          <p:cNvPr id="196" name="직선 화살표 연결선 195">
            <a:extLst>
              <a:ext uri="{FF2B5EF4-FFF2-40B4-BE49-F238E27FC236}">
                <a16:creationId xmlns:a16="http://schemas.microsoft.com/office/drawing/2014/main" xmlns="" id="{CE91D1FC-6AC8-4858-8642-44C8273A5620}"/>
              </a:ext>
            </a:extLst>
          </p:cNvPr>
          <p:cNvCxnSpPr>
            <a:cxnSpLocks/>
            <a:stCxn id="237" idx="2"/>
            <a:endCxn id="194" idx="0"/>
          </p:cNvCxnSpPr>
          <p:nvPr/>
        </p:nvCxnSpPr>
        <p:spPr>
          <a:xfrm>
            <a:off x="8668237" y="4119440"/>
            <a:ext cx="0" cy="32701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203" name="그림 202">
            <a:extLst>
              <a:ext uri="{FF2B5EF4-FFF2-40B4-BE49-F238E27FC236}">
                <a16:creationId xmlns:a16="http://schemas.microsoft.com/office/drawing/2014/main" xmlns="" id="{CEDF8183-FEB8-3E4D-B439-928C086396A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423" t="13194" r="9391" b="26141"/>
          <a:stretch/>
        </p:blipFill>
        <p:spPr>
          <a:xfrm>
            <a:off x="10188832" y="4497061"/>
            <a:ext cx="459859" cy="361426"/>
          </a:xfrm>
          <a:prstGeom prst="rect">
            <a:avLst/>
          </a:prstGeom>
        </p:spPr>
      </p:pic>
      <p:cxnSp>
        <p:nvCxnSpPr>
          <p:cNvPr id="204" name="직선 화살표 연결선 203"/>
          <p:cNvCxnSpPr/>
          <p:nvPr/>
        </p:nvCxnSpPr>
        <p:spPr>
          <a:xfrm>
            <a:off x="9730355" y="4651067"/>
            <a:ext cx="373945"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206" name="직사각형 205">
            <a:extLst>
              <a:ext uri="{FF2B5EF4-FFF2-40B4-BE49-F238E27FC236}">
                <a16:creationId xmlns:a16="http://schemas.microsoft.com/office/drawing/2014/main" xmlns="" id="{A9428C8F-F6B1-42F6-AF7E-64F4E0684A90}"/>
              </a:ext>
            </a:extLst>
          </p:cNvPr>
          <p:cNvSpPr/>
          <p:nvPr/>
        </p:nvSpPr>
        <p:spPr>
          <a:xfrm>
            <a:off x="10089183" y="4888577"/>
            <a:ext cx="707245" cy="338554"/>
          </a:xfrm>
          <a:prstGeom prst="rect">
            <a:avLst/>
          </a:prstGeom>
        </p:spPr>
        <p:txBody>
          <a:bodyPr wrap="none">
            <a:spAutoFit/>
          </a:bodyPr>
          <a:lstStyle/>
          <a:p>
            <a:r>
              <a:rPr lang="en-US" altLang="ko-KR" sz="800" dirty="0"/>
              <a:t>DG_RIVIEW</a:t>
            </a:r>
          </a:p>
          <a:p>
            <a:r>
              <a:rPr lang="en-US" altLang="ko-KR" sz="800" dirty="0"/>
              <a:t>FILENAME</a:t>
            </a:r>
          </a:p>
        </p:txBody>
      </p:sp>
      <p:sp>
        <p:nvSpPr>
          <p:cNvPr id="208" name="직사각형 207"/>
          <p:cNvSpPr/>
          <p:nvPr/>
        </p:nvSpPr>
        <p:spPr>
          <a:xfrm>
            <a:off x="6577210" y="4503068"/>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209" name="직선 화살표 연결선 208">
            <a:extLst>
              <a:ext uri="{FF2B5EF4-FFF2-40B4-BE49-F238E27FC236}">
                <a16:creationId xmlns:a16="http://schemas.microsoft.com/office/drawing/2014/main" xmlns="" id="{CE91D1FC-6AC8-4858-8642-44C8273A5620}"/>
              </a:ext>
            </a:extLst>
          </p:cNvPr>
          <p:cNvCxnSpPr>
            <a:cxnSpLocks/>
            <a:stCxn id="194" idx="1"/>
            <a:endCxn id="208" idx="3"/>
          </p:cNvCxnSpPr>
          <p:nvPr/>
        </p:nvCxnSpPr>
        <p:spPr>
          <a:xfrm flipH="1">
            <a:off x="7441306" y="4656772"/>
            <a:ext cx="236821"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12" name="직사각형 211">
            <a:extLst>
              <a:ext uri="{FF2B5EF4-FFF2-40B4-BE49-F238E27FC236}">
                <a16:creationId xmlns:a16="http://schemas.microsoft.com/office/drawing/2014/main" xmlns="" id="{A9428C8F-F6B1-42F6-AF7E-64F4E0684A90}"/>
              </a:ext>
            </a:extLst>
          </p:cNvPr>
          <p:cNvSpPr/>
          <p:nvPr/>
        </p:nvSpPr>
        <p:spPr>
          <a:xfrm>
            <a:off x="7442775" y="4435623"/>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213" name="직선 화살표 연결선 212">
            <a:extLst>
              <a:ext uri="{FF2B5EF4-FFF2-40B4-BE49-F238E27FC236}">
                <a16:creationId xmlns:a16="http://schemas.microsoft.com/office/drawing/2014/main" xmlns="" id="{CE91D1FC-6AC8-4858-8642-44C8273A5620}"/>
              </a:ext>
            </a:extLst>
          </p:cNvPr>
          <p:cNvCxnSpPr>
            <a:cxnSpLocks/>
            <a:stCxn id="194" idx="2"/>
            <a:endCxn id="219" idx="0"/>
          </p:cNvCxnSpPr>
          <p:nvPr/>
        </p:nvCxnSpPr>
        <p:spPr>
          <a:xfrm>
            <a:off x="8668237" y="4867091"/>
            <a:ext cx="0" cy="22743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16" name="직사각형 215">
            <a:extLst>
              <a:ext uri="{FF2B5EF4-FFF2-40B4-BE49-F238E27FC236}">
                <a16:creationId xmlns:a16="http://schemas.microsoft.com/office/drawing/2014/main" xmlns="" id="{A9428C8F-F6B1-42F6-AF7E-64F4E0684A90}"/>
              </a:ext>
            </a:extLst>
          </p:cNvPr>
          <p:cNvSpPr/>
          <p:nvPr/>
        </p:nvSpPr>
        <p:spPr>
          <a:xfrm>
            <a:off x="8650235" y="4867091"/>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219" name="순서도: 판단 218">
            <a:extLst>
              <a:ext uri="{FF2B5EF4-FFF2-40B4-BE49-F238E27FC236}">
                <a16:creationId xmlns:a16="http://schemas.microsoft.com/office/drawing/2014/main" xmlns="" id="{C07A0973-7A51-4E56-927B-66B2A3E6F2B9}"/>
              </a:ext>
            </a:extLst>
          </p:cNvPr>
          <p:cNvSpPr/>
          <p:nvPr/>
        </p:nvSpPr>
        <p:spPr>
          <a:xfrm>
            <a:off x="7678127" y="5094525"/>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ReviewListOk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sp>
        <p:nvSpPr>
          <p:cNvPr id="222" name="직사각형 221"/>
          <p:cNvSpPr/>
          <p:nvPr/>
        </p:nvSpPr>
        <p:spPr>
          <a:xfrm>
            <a:off x="6562002" y="5155123"/>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223" name="직선 화살표 연결선 222">
            <a:extLst>
              <a:ext uri="{FF2B5EF4-FFF2-40B4-BE49-F238E27FC236}">
                <a16:creationId xmlns:a16="http://schemas.microsoft.com/office/drawing/2014/main" xmlns="" id="{CE91D1FC-6AC8-4858-8642-44C8273A5620}"/>
              </a:ext>
            </a:extLst>
          </p:cNvPr>
          <p:cNvCxnSpPr>
            <a:cxnSpLocks/>
            <a:stCxn id="219" idx="1"/>
            <a:endCxn id="222" idx="3"/>
          </p:cNvCxnSpPr>
          <p:nvPr/>
        </p:nvCxnSpPr>
        <p:spPr>
          <a:xfrm flipH="1">
            <a:off x="7426098" y="5304844"/>
            <a:ext cx="252029" cy="398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24" name="직사각형 223">
            <a:extLst>
              <a:ext uri="{FF2B5EF4-FFF2-40B4-BE49-F238E27FC236}">
                <a16:creationId xmlns:a16="http://schemas.microsoft.com/office/drawing/2014/main" xmlns="" id="{A9428C8F-F6B1-42F6-AF7E-64F4E0684A90}"/>
              </a:ext>
            </a:extLst>
          </p:cNvPr>
          <p:cNvSpPr/>
          <p:nvPr/>
        </p:nvSpPr>
        <p:spPr>
          <a:xfrm>
            <a:off x="7426100" y="5083695"/>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228" name="순서도: 문서 4">
            <a:extLst>
              <a:ext uri="{FF2B5EF4-FFF2-40B4-BE49-F238E27FC236}">
                <a16:creationId xmlns:a16="http://schemas.microsoft.com/office/drawing/2014/main" xmlns="" id="{27298BDD-BEED-483B-A942-11880CD2BCCD}"/>
              </a:ext>
            </a:extLst>
          </p:cNvPr>
          <p:cNvSpPr/>
          <p:nvPr/>
        </p:nvSpPr>
        <p:spPr>
          <a:xfrm>
            <a:off x="7754785" y="5823044"/>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trainerView.jsp</a:t>
            </a:r>
            <a:endParaRPr lang="en-US" altLang="ko-KR" sz="800" dirty="0">
              <a:solidFill>
                <a:schemeClr val="tx1"/>
              </a:solidFill>
              <a:latin typeface="+mn-ea"/>
            </a:endParaRPr>
          </a:p>
        </p:txBody>
      </p:sp>
      <p:cxnSp>
        <p:nvCxnSpPr>
          <p:cNvPr id="229" name="직선 화살표 연결선 228">
            <a:extLst>
              <a:ext uri="{FF2B5EF4-FFF2-40B4-BE49-F238E27FC236}">
                <a16:creationId xmlns:a16="http://schemas.microsoft.com/office/drawing/2014/main" xmlns="" id="{CE91D1FC-6AC8-4858-8642-44C8273A5620}"/>
              </a:ext>
            </a:extLst>
          </p:cNvPr>
          <p:cNvCxnSpPr>
            <a:cxnSpLocks/>
            <a:stCxn id="219" idx="2"/>
            <a:endCxn id="228" idx="0"/>
          </p:cNvCxnSpPr>
          <p:nvPr/>
        </p:nvCxnSpPr>
        <p:spPr>
          <a:xfrm>
            <a:off x="8668237" y="5515163"/>
            <a:ext cx="0" cy="30788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32" name="직사각형 231">
            <a:extLst>
              <a:ext uri="{FF2B5EF4-FFF2-40B4-BE49-F238E27FC236}">
                <a16:creationId xmlns:a16="http://schemas.microsoft.com/office/drawing/2014/main" xmlns="" id="{A9428C8F-F6B1-42F6-AF7E-64F4E0684A90}"/>
              </a:ext>
            </a:extLst>
          </p:cNvPr>
          <p:cNvSpPr/>
          <p:nvPr/>
        </p:nvSpPr>
        <p:spPr>
          <a:xfrm>
            <a:off x="8650235" y="5587751"/>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grpSp>
        <p:nvGrpSpPr>
          <p:cNvPr id="233" name="그룹 232">
            <a:extLst>
              <a:ext uri="{FF2B5EF4-FFF2-40B4-BE49-F238E27FC236}">
                <a16:creationId xmlns:a16="http://schemas.microsoft.com/office/drawing/2014/main" xmlns="" id="{FB6A67B7-0440-423D-8FC0-28C93D04129C}"/>
              </a:ext>
            </a:extLst>
          </p:cNvPr>
          <p:cNvGrpSpPr/>
          <p:nvPr/>
        </p:nvGrpSpPr>
        <p:grpSpPr>
          <a:xfrm>
            <a:off x="6129955" y="3511968"/>
            <a:ext cx="1660913" cy="794305"/>
            <a:chOff x="9696401" y="4265098"/>
            <a:chExt cx="1474520" cy="642182"/>
          </a:xfrm>
        </p:grpSpPr>
        <p:sp>
          <p:nvSpPr>
            <p:cNvPr id="234" name="순서도: 처리 233">
              <a:extLst>
                <a:ext uri="{FF2B5EF4-FFF2-40B4-BE49-F238E27FC236}">
                  <a16:creationId xmlns:a16="http://schemas.microsoft.com/office/drawing/2014/main" xmlns="" id="{EA7F49A6-AD47-4013-A835-5A363DC025E7}"/>
                </a:ext>
              </a:extLst>
            </p:cNvPr>
            <p:cNvSpPr/>
            <p:nvPr/>
          </p:nvSpPr>
          <p:spPr>
            <a:xfrm>
              <a:off x="9696401" y="4265098"/>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rPr>
                <a:t>내용을 입력해주세요</a:t>
              </a:r>
              <a:r>
                <a:rPr lang="en-US" altLang="ko-KR" sz="800" dirty="0">
                  <a:solidFill>
                    <a:schemeClr val="tx1"/>
                  </a:solidFill>
                </a:rPr>
                <a:t>!</a:t>
              </a:r>
              <a:r>
                <a:rPr lang="en-US" altLang="ko-KR" sz="800" dirty="0"/>
                <a:t>!</a:t>
              </a:r>
              <a:endParaRPr lang="en-US" altLang="ko-KR" sz="800" dirty="0">
                <a:solidFill>
                  <a:schemeClr val="tx1"/>
                </a:solidFill>
                <a:latin typeface="+mn-ea"/>
              </a:endParaRPr>
            </a:p>
            <a:p>
              <a:pPr algn="ctr">
                <a:lnSpc>
                  <a:spcPct val="90000"/>
                </a:lnSpc>
              </a:pPr>
              <a:endParaRPr lang="en-US" altLang="ko-KR" sz="800" dirty="0">
                <a:solidFill>
                  <a:schemeClr val="tx1"/>
                </a:solidFill>
                <a:latin typeface="+mn-ea"/>
              </a:endParaRPr>
            </a:p>
          </p:txBody>
        </p:sp>
        <p:sp>
          <p:nvSpPr>
            <p:cNvPr id="235" name="사각형: 둥근 모서리 62">
              <a:extLst>
                <a:ext uri="{FF2B5EF4-FFF2-40B4-BE49-F238E27FC236}">
                  <a16:creationId xmlns:a16="http://schemas.microsoft.com/office/drawing/2014/main" xmlns="" id="{2B90550C-DD5D-42E6-A9F5-3DD92B8266B9}"/>
                </a:ext>
              </a:extLst>
            </p:cNvPr>
            <p:cNvSpPr/>
            <p:nvPr/>
          </p:nvSpPr>
          <p:spPr>
            <a:xfrm>
              <a:off x="10239429" y="4663440"/>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sp>
        <p:nvSpPr>
          <p:cNvPr id="237" name="순서도: 판단 236">
            <a:extLst>
              <a:ext uri="{FF2B5EF4-FFF2-40B4-BE49-F238E27FC236}">
                <a16:creationId xmlns:a16="http://schemas.microsoft.com/office/drawing/2014/main" xmlns="" id="{C07A0973-7A51-4E56-927B-66B2A3E6F2B9}"/>
              </a:ext>
            </a:extLst>
          </p:cNvPr>
          <p:cNvSpPr/>
          <p:nvPr/>
        </p:nvSpPr>
        <p:spPr>
          <a:xfrm>
            <a:off x="8002163" y="3698802"/>
            <a:ext cx="1332148"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유효성 검사</a:t>
            </a:r>
          </a:p>
        </p:txBody>
      </p:sp>
      <p:cxnSp>
        <p:nvCxnSpPr>
          <p:cNvPr id="248" name="직선 화살표 연결선 247">
            <a:extLst>
              <a:ext uri="{FF2B5EF4-FFF2-40B4-BE49-F238E27FC236}">
                <a16:creationId xmlns:a16="http://schemas.microsoft.com/office/drawing/2014/main" xmlns="" id="{CE91D1FC-6AC8-4858-8642-44C8273A5620}"/>
              </a:ext>
            </a:extLst>
          </p:cNvPr>
          <p:cNvCxnSpPr>
            <a:cxnSpLocks/>
            <a:stCxn id="237" idx="1"/>
            <a:endCxn id="234" idx="3"/>
          </p:cNvCxnSpPr>
          <p:nvPr/>
        </p:nvCxnSpPr>
        <p:spPr>
          <a:xfrm flipH="1">
            <a:off x="7790868" y="3909121"/>
            <a:ext cx="211295"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52" name="직사각형 251">
            <a:extLst>
              <a:ext uri="{FF2B5EF4-FFF2-40B4-BE49-F238E27FC236}">
                <a16:creationId xmlns:a16="http://schemas.microsoft.com/office/drawing/2014/main" xmlns="" id="{A9428C8F-F6B1-42F6-AF7E-64F4E0684A90}"/>
              </a:ext>
            </a:extLst>
          </p:cNvPr>
          <p:cNvSpPr/>
          <p:nvPr/>
        </p:nvSpPr>
        <p:spPr>
          <a:xfrm>
            <a:off x="7790868" y="3693676"/>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253" name="직사각형 252">
            <a:extLst>
              <a:ext uri="{FF2B5EF4-FFF2-40B4-BE49-F238E27FC236}">
                <a16:creationId xmlns:a16="http://schemas.microsoft.com/office/drawing/2014/main" xmlns="" id="{A9428C8F-F6B1-42F6-AF7E-64F4E0684A90}"/>
              </a:ext>
            </a:extLst>
          </p:cNvPr>
          <p:cNvSpPr/>
          <p:nvPr/>
        </p:nvSpPr>
        <p:spPr>
          <a:xfrm>
            <a:off x="8681447" y="4175224"/>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74" name="직선 화살표 연결선 73">
            <a:extLst>
              <a:ext uri="{FF2B5EF4-FFF2-40B4-BE49-F238E27FC236}">
                <a16:creationId xmlns:a16="http://schemas.microsoft.com/office/drawing/2014/main" xmlns="" id="{CE91D1FC-6AC8-4858-8642-44C8273A5620}"/>
              </a:ext>
            </a:extLst>
          </p:cNvPr>
          <p:cNvCxnSpPr>
            <a:cxnSpLocks/>
            <a:stCxn id="61" idx="2"/>
            <a:endCxn id="70" idx="0"/>
          </p:cNvCxnSpPr>
          <p:nvPr/>
        </p:nvCxnSpPr>
        <p:spPr>
          <a:xfrm>
            <a:off x="8666496" y="2064831"/>
            <a:ext cx="1741" cy="44663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3" name="직사각형 82">
            <a:extLst>
              <a:ext uri="{FF2B5EF4-FFF2-40B4-BE49-F238E27FC236}">
                <a16:creationId xmlns:a16="http://schemas.microsoft.com/office/drawing/2014/main" xmlns="" id="{A9428C8F-F6B1-42F6-AF7E-64F4E0684A90}"/>
              </a:ext>
            </a:extLst>
          </p:cNvPr>
          <p:cNvSpPr/>
          <p:nvPr/>
        </p:nvSpPr>
        <p:spPr>
          <a:xfrm>
            <a:off x="8681447" y="3165505"/>
            <a:ext cx="554960" cy="215444"/>
          </a:xfrm>
          <a:prstGeom prst="rect">
            <a:avLst/>
          </a:prstGeom>
        </p:spPr>
        <p:txBody>
          <a:bodyPr wrap="none">
            <a:spAutoFit/>
          </a:bodyPr>
          <a:lstStyle/>
          <a:p>
            <a:r>
              <a:rPr lang="en-US" altLang="ko-KR" sz="800" dirty="0"/>
              <a:t>Content</a:t>
            </a:r>
            <a:endParaRPr lang="ko-KR" altLang="en-US" sz="800" dirty="0"/>
          </a:p>
        </p:txBody>
      </p:sp>
      <p:sp>
        <p:nvSpPr>
          <p:cNvPr id="61" name="순서도: 판단 60">
            <a:extLst>
              <a:ext uri="{FF2B5EF4-FFF2-40B4-BE49-F238E27FC236}">
                <a16:creationId xmlns:a16="http://schemas.microsoft.com/office/drawing/2014/main" xmlns="" id="{C07A0973-7A51-4E56-927B-66B2A3E6F2B9}"/>
              </a:ext>
            </a:extLst>
          </p:cNvPr>
          <p:cNvSpPr/>
          <p:nvPr/>
        </p:nvSpPr>
        <p:spPr>
          <a:xfrm>
            <a:off x="7896200" y="1644193"/>
            <a:ext cx="1540592"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Filename.jpg</a:t>
            </a:r>
            <a:endParaRPr lang="ko-KR" altLang="en-US" sz="800" dirty="0">
              <a:solidFill>
                <a:schemeClr val="tx1"/>
              </a:solidFill>
            </a:endParaRPr>
          </a:p>
        </p:txBody>
      </p:sp>
      <p:sp>
        <p:nvSpPr>
          <p:cNvPr id="70" name="직사각형 69"/>
          <p:cNvSpPr/>
          <p:nvPr/>
        </p:nvSpPr>
        <p:spPr>
          <a:xfrm>
            <a:off x="8002163" y="2511462"/>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리뷰 등록</a:t>
            </a:r>
            <a:endParaRPr lang="en-US" altLang="ko-KR" sz="800" dirty="0">
              <a:solidFill>
                <a:schemeClr val="tx1"/>
              </a:solidFill>
            </a:endParaRPr>
          </a:p>
        </p:txBody>
      </p:sp>
      <p:cxnSp>
        <p:nvCxnSpPr>
          <p:cNvPr id="71" name="직선 화살표 연결선 70">
            <a:extLst>
              <a:ext uri="{FF2B5EF4-FFF2-40B4-BE49-F238E27FC236}">
                <a16:creationId xmlns:a16="http://schemas.microsoft.com/office/drawing/2014/main" xmlns="" id="{CE91D1FC-6AC8-4858-8642-44C8273A5620}"/>
              </a:ext>
            </a:extLst>
          </p:cNvPr>
          <p:cNvCxnSpPr>
            <a:cxnSpLocks/>
            <a:stCxn id="61" idx="3"/>
            <a:endCxn id="177" idx="1"/>
          </p:cNvCxnSpPr>
          <p:nvPr/>
        </p:nvCxnSpPr>
        <p:spPr>
          <a:xfrm>
            <a:off x="9436792" y="1854512"/>
            <a:ext cx="263768"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xmlns="" id="{CE91D1FC-6AC8-4858-8642-44C8273A5620}"/>
              </a:ext>
            </a:extLst>
          </p:cNvPr>
          <p:cNvCxnSpPr>
            <a:cxnSpLocks/>
            <a:stCxn id="181" idx="1"/>
            <a:endCxn id="70" idx="3"/>
          </p:cNvCxnSpPr>
          <p:nvPr/>
        </p:nvCxnSpPr>
        <p:spPr>
          <a:xfrm flipH="1">
            <a:off x="9334311" y="2665166"/>
            <a:ext cx="366249"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3811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adminBoard.jsp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관리자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nvGraphicFramePr>
        <p:xfrm>
          <a:off x="8688288" y="476672"/>
          <a:ext cx="3384376" cy="165638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Q&amp;A</a:t>
                      </a:r>
                      <a:r>
                        <a:rPr lang="ko-KR" altLang="en-US" sz="800" b="0" dirty="0">
                          <a:solidFill>
                            <a:schemeClr val="tx1"/>
                          </a:solidFill>
                          <a:latin typeface="+mn-ea"/>
                          <a:ea typeface="+mn-ea"/>
                          <a:sym typeface="맑은 고딕"/>
                        </a:rPr>
                        <a:t> 게시판의 글 목록과 동일한 글 목록을 </a:t>
                      </a:r>
                      <a:endParaRPr lang="en-US" altLang="ko-KR" sz="800" b="0" dirty="0">
                        <a:solidFill>
                          <a:schemeClr val="tx1"/>
                        </a:solidFill>
                        <a:latin typeface="+mn-ea"/>
                        <a:ea typeface="+mn-ea"/>
                        <a:sym typeface="맑은 고딕"/>
                      </a:endParaRP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볼 수 있는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신고 게시판 목록으로 전환 합니다</a:t>
                      </a:r>
                      <a:r>
                        <a:rPr lang="en-US" altLang="ko-KR" sz="800" b="0" dirty="0">
                          <a:latin typeface="+mn-ea"/>
                          <a:ea typeface="+mn-ea"/>
                        </a:rPr>
                        <a:t>(Page 92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solidFill>
                            <a:schemeClr val="tx1"/>
                          </a:solidFill>
                          <a:latin typeface="+mn-ea"/>
                          <a:ea typeface="+mn-ea"/>
                        </a:rPr>
                        <a:t>2</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제목 클릭 시 </a:t>
                      </a:r>
                      <a:r>
                        <a:rPr lang="en-US" altLang="ko-KR" sz="800" b="0" dirty="0">
                          <a:latin typeface="+mn-ea"/>
                          <a:ea typeface="+mn-ea"/>
                        </a:rPr>
                        <a:t>Q&amp;A </a:t>
                      </a:r>
                      <a:r>
                        <a:rPr lang="ko-KR" altLang="en-US" sz="800" b="0" dirty="0">
                          <a:latin typeface="+mn-ea"/>
                          <a:ea typeface="+mn-ea"/>
                        </a:rPr>
                        <a:t>상세 페이지로 이동 합니다</a:t>
                      </a:r>
                      <a:r>
                        <a:rPr lang="en-US" altLang="ko-KR" sz="800" b="0" dirty="0">
                          <a:latin typeface="+mn-ea"/>
                          <a:ea typeface="+mn-ea"/>
                        </a:rPr>
                        <a:t>(Page 139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3108637516"/>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50</a:t>
            </a:fld>
            <a:endParaRPr lang="ko-KR" altLang="en-US" sz="900" dirty="0"/>
          </a:p>
        </p:txBody>
      </p:sp>
      <p:pic>
        <p:nvPicPr>
          <p:cNvPr id="3" name="그림 2"/>
          <p:cNvPicPr>
            <a:picLocks noChangeAspect="1"/>
          </p:cNvPicPr>
          <p:nvPr/>
        </p:nvPicPr>
        <p:blipFill rotWithShape="1">
          <a:blip r:embed="rId2">
            <a:extLst>
              <a:ext uri="{28A0092B-C50C-407E-A947-70E740481C1C}">
                <a14:useLocalDpi xmlns:a14="http://schemas.microsoft.com/office/drawing/2010/main" val="0"/>
              </a:ext>
            </a:extLst>
          </a:blip>
          <a:srcRect b="1600"/>
          <a:stretch/>
        </p:blipFill>
        <p:spPr>
          <a:xfrm>
            <a:off x="262800" y="1126800"/>
            <a:ext cx="8055686" cy="4038324"/>
          </a:xfrm>
          <a:prstGeom prst="rect">
            <a:avLst/>
          </a:prstGeom>
        </p:spPr>
      </p:pic>
      <p:sp>
        <p:nvSpPr>
          <p:cNvPr id="9" name="타원 8">
            <a:extLst>
              <a:ext uri="{FF2B5EF4-FFF2-40B4-BE49-F238E27FC236}">
                <a16:creationId xmlns:a16="http://schemas.microsoft.com/office/drawing/2014/main" xmlns="" id="{2406FE11-BD1C-4E44-AA42-DC986AB9BF10}"/>
              </a:ext>
            </a:extLst>
          </p:cNvPr>
          <p:cNvSpPr/>
          <p:nvPr/>
        </p:nvSpPr>
        <p:spPr>
          <a:xfrm>
            <a:off x="8040216" y="141277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8">
            <a:extLst>
              <a:ext uri="{FF2B5EF4-FFF2-40B4-BE49-F238E27FC236}">
                <a16:creationId xmlns:a16="http://schemas.microsoft.com/office/drawing/2014/main" xmlns="" id="{DC06FDBC-F406-435E-A709-E620A6506319}"/>
              </a:ext>
            </a:extLst>
          </p:cNvPr>
          <p:cNvSpPr/>
          <p:nvPr/>
        </p:nvSpPr>
        <p:spPr>
          <a:xfrm>
            <a:off x="2999656" y="317183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2</a:t>
            </a:r>
            <a:endParaRPr lang="ko-KR" altLang="en-US" sz="1000" dirty="0">
              <a:solidFill>
                <a:schemeClr val="dk1"/>
              </a:solidFill>
            </a:endParaRPr>
          </a:p>
        </p:txBody>
      </p:sp>
    </p:spTree>
    <p:extLst>
      <p:ext uri="{BB962C8B-B14F-4D97-AF65-F5344CB8AC3E}">
        <p14:creationId xmlns:p14="http://schemas.microsoft.com/office/powerpoint/2010/main" val="34959377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QAModify.jsp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관리자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nvGraphicFramePr>
        <p:xfrm>
          <a:off x="8688288" y="476672"/>
          <a:ext cx="3384376" cy="202601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관리자가 회원과 트레이너의 </a:t>
                      </a:r>
                      <a:r>
                        <a:rPr lang="en-US" altLang="ko-KR" sz="800" b="0" dirty="0">
                          <a:solidFill>
                            <a:schemeClr val="tx1"/>
                          </a:solidFill>
                          <a:latin typeface="+mn-ea"/>
                          <a:ea typeface="+mn-ea"/>
                          <a:sym typeface="맑은 고딕"/>
                        </a:rPr>
                        <a:t>Q&amp;A </a:t>
                      </a:r>
                      <a:r>
                        <a:rPr lang="ko-KR" altLang="en-US" sz="800" b="0" dirty="0" err="1">
                          <a:solidFill>
                            <a:schemeClr val="tx1"/>
                          </a:solidFill>
                          <a:latin typeface="+mn-ea"/>
                          <a:ea typeface="+mn-ea"/>
                          <a:sym typeface="맑은 고딕"/>
                        </a:rPr>
                        <a:t>게시글에</a:t>
                      </a:r>
                      <a:r>
                        <a:rPr lang="ko-KR" altLang="en-US" sz="800" b="0" dirty="0">
                          <a:solidFill>
                            <a:schemeClr val="tx1"/>
                          </a:solidFill>
                          <a:latin typeface="+mn-ea"/>
                          <a:ea typeface="+mn-ea"/>
                          <a:sym typeface="맑은 고딕"/>
                        </a:rPr>
                        <a:t> 답변을 작성하는 </a:t>
                      </a:r>
                      <a:endParaRPr lang="en-US" altLang="ko-KR" sz="800" b="0" dirty="0">
                        <a:solidFill>
                          <a:schemeClr val="tx1"/>
                        </a:solidFill>
                        <a:latin typeface="+mn-ea"/>
                        <a:ea typeface="+mn-ea"/>
                        <a:sym typeface="맑은 고딕"/>
                      </a:endParaRP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관리자 계정으로 이용 시 제목에 </a:t>
                      </a:r>
                      <a:r>
                        <a:rPr lang="en-US" altLang="ko-KR" sz="800" b="0" dirty="0">
                          <a:latin typeface="+mn-ea"/>
                          <a:ea typeface="+mn-ea"/>
                        </a:rPr>
                        <a:t>[</a:t>
                      </a:r>
                      <a:r>
                        <a:rPr lang="ko-KR" altLang="en-US" sz="800" b="0" dirty="0">
                          <a:latin typeface="+mn-ea"/>
                          <a:ea typeface="+mn-ea"/>
                        </a:rPr>
                        <a:t>답변 완료</a:t>
                      </a:r>
                      <a:r>
                        <a:rPr lang="en-US" altLang="ko-KR" sz="800" b="0" dirty="0">
                          <a:latin typeface="+mn-ea"/>
                          <a:ea typeface="+mn-ea"/>
                        </a:rPr>
                        <a:t>]</a:t>
                      </a:r>
                      <a:r>
                        <a:rPr lang="ko-KR" altLang="en-US" sz="800" b="0" dirty="0">
                          <a:latin typeface="+mn-ea"/>
                          <a:ea typeface="+mn-ea"/>
                        </a:rPr>
                        <a:t>가 자동으로 입력 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구분선을 기준으로 답변을 작성할 수 있습니다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관리자 페이지의 </a:t>
                      </a:r>
                      <a:r>
                        <a:rPr kumimoji="1" lang="en-US" altLang="ko-KR" sz="800" dirty="0">
                          <a:solidFill>
                            <a:schemeClr val="tx1"/>
                          </a:solidFill>
                          <a:latin typeface="+mn-ea"/>
                        </a:rPr>
                        <a:t>Q&amp;A </a:t>
                      </a:r>
                      <a:r>
                        <a:rPr kumimoji="1" lang="ko-KR" altLang="en-US" sz="800" dirty="0">
                          <a:solidFill>
                            <a:schemeClr val="tx1"/>
                          </a:solidFill>
                          <a:latin typeface="+mn-ea"/>
                        </a:rPr>
                        <a:t>게시판 목록으로 이동 합니다</a:t>
                      </a:r>
                      <a:r>
                        <a:rPr kumimoji="1" lang="en-US" altLang="ko-KR" sz="800" dirty="0">
                          <a:solidFill>
                            <a:schemeClr val="tx1"/>
                          </a:solidFill>
                          <a:latin typeface="+mn-ea"/>
                        </a:rPr>
                        <a:t>(Page90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51</a:t>
            </a:fld>
            <a:endParaRPr lang="ko-KR" altLang="en-US" sz="900" dirty="0"/>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b="1801"/>
          <a:stretch/>
        </p:blipFill>
        <p:spPr>
          <a:xfrm>
            <a:off x="262800" y="1126800"/>
            <a:ext cx="8055686" cy="4030086"/>
          </a:xfrm>
          <a:prstGeom prst="rect">
            <a:avLst/>
          </a:prstGeom>
        </p:spPr>
      </p:pic>
      <p:sp>
        <p:nvSpPr>
          <p:cNvPr id="9" name="타원 8">
            <a:extLst>
              <a:ext uri="{FF2B5EF4-FFF2-40B4-BE49-F238E27FC236}">
                <a16:creationId xmlns:a16="http://schemas.microsoft.com/office/drawing/2014/main" xmlns="" id="{A78542E8-AC8D-4E5F-A6D7-F1A53BCEEFAD}"/>
              </a:ext>
            </a:extLst>
          </p:cNvPr>
          <p:cNvSpPr/>
          <p:nvPr/>
        </p:nvSpPr>
        <p:spPr>
          <a:xfrm>
            <a:off x="2995997" y="232027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8534E549-DB12-4B4F-9D13-FF6DA7581D85}"/>
              </a:ext>
            </a:extLst>
          </p:cNvPr>
          <p:cNvSpPr/>
          <p:nvPr/>
        </p:nvSpPr>
        <p:spPr>
          <a:xfrm>
            <a:off x="2995996" y="2997827"/>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8" name="타원 17">
            <a:extLst>
              <a:ext uri="{FF2B5EF4-FFF2-40B4-BE49-F238E27FC236}">
                <a16:creationId xmlns:a16="http://schemas.microsoft.com/office/drawing/2014/main" xmlns="" id="{A82EA18B-D8A5-4497-88B5-43862F7CDA35}"/>
              </a:ext>
            </a:extLst>
          </p:cNvPr>
          <p:cNvSpPr/>
          <p:nvPr/>
        </p:nvSpPr>
        <p:spPr>
          <a:xfrm>
            <a:off x="2995995" y="364415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Tree>
    <p:extLst>
      <p:ext uri="{BB962C8B-B14F-4D97-AF65-F5344CB8AC3E}">
        <p14:creationId xmlns:p14="http://schemas.microsoft.com/office/powerpoint/2010/main" val="38606267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adminBoard.jsp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관리자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nvGraphicFramePr>
        <p:xfrm>
          <a:off x="8688288" y="476672"/>
          <a:ext cx="3384376" cy="165638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신고 게시판의 글 목록과 동일한 글 목록을 </a:t>
                      </a:r>
                      <a:endParaRPr lang="en-US" altLang="ko-KR" sz="800" b="0" dirty="0">
                        <a:solidFill>
                          <a:schemeClr val="tx1"/>
                        </a:solidFill>
                        <a:latin typeface="+mn-ea"/>
                        <a:ea typeface="+mn-ea"/>
                        <a:sym typeface="맑은 고딕"/>
                      </a:endParaRP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볼 수 있는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lang="ko-KR" altLang="en-US" sz="800" b="0" dirty="0">
                          <a:latin typeface="+mn-ea"/>
                          <a:ea typeface="+mn-ea"/>
                        </a:rPr>
                        <a:t>클릭 시 </a:t>
                      </a:r>
                      <a:r>
                        <a:rPr lang="en-US" altLang="ko-KR" sz="800" b="0" dirty="0">
                          <a:latin typeface="+mn-ea"/>
                          <a:ea typeface="+mn-ea"/>
                        </a:rPr>
                        <a:t>Q&amp;A</a:t>
                      </a:r>
                      <a:r>
                        <a:rPr lang="ko-KR" altLang="en-US" sz="800" b="0" dirty="0">
                          <a:latin typeface="+mn-ea"/>
                          <a:ea typeface="+mn-ea"/>
                        </a:rPr>
                        <a:t> 게시판 목록으로 전환 합니다</a:t>
                      </a:r>
                      <a:r>
                        <a:rPr lang="en-US" altLang="ko-KR" sz="800" b="0" dirty="0">
                          <a:latin typeface="+mn-ea"/>
                          <a:ea typeface="+mn-ea"/>
                        </a:rPr>
                        <a:t>(Page90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solidFill>
                            <a:schemeClr val="tx1"/>
                          </a:solidFill>
                          <a:latin typeface="+mn-ea"/>
                          <a:ea typeface="+mn-ea"/>
                        </a:rPr>
                        <a:t>2</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lang="ko-KR" altLang="en-US" sz="800" b="0" dirty="0">
                          <a:latin typeface="+mn-ea"/>
                          <a:ea typeface="+mn-ea"/>
                        </a:rPr>
                        <a:t>제목 클릭 시 신고 게시글</a:t>
                      </a:r>
                      <a:r>
                        <a:rPr lang="en-US" altLang="ko-KR" sz="800" b="0" dirty="0">
                          <a:latin typeface="+mn-ea"/>
                          <a:ea typeface="+mn-ea"/>
                        </a:rPr>
                        <a:t> </a:t>
                      </a:r>
                      <a:r>
                        <a:rPr lang="ko-KR" altLang="en-US" sz="800" b="0" dirty="0">
                          <a:latin typeface="+mn-ea"/>
                          <a:ea typeface="+mn-ea"/>
                        </a:rPr>
                        <a:t>상세 페이지로 이동 합니다</a:t>
                      </a:r>
                      <a:r>
                        <a:rPr lang="en-US" altLang="ko-KR" sz="800" b="0" dirty="0">
                          <a:latin typeface="+mn-ea"/>
                          <a:ea typeface="+mn-ea"/>
                        </a:rPr>
                        <a:t>(Page 139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427342384"/>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52</a:t>
            </a:fld>
            <a:endParaRPr lang="ko-KR" altLang="en-US" sz="900" dirty="0"/>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b="2202"/>
          <a:stretch/>
        </p:blipFill>
        <p:spPr>
          <a:xfrm>
            <a:off x="262800" y="1126800"/>
            <a:ext cx="8039112" cy="4013611"/>
          </a:xfrm>
          <a:prstGeom prst="rect">
            <a:avLst/>
          </a:prstGeom>
        </p:spPr>
      </p:pic>
      <p:sp>
        <p:nvSpPr>
          <p:cNvPr id="9" name="타원 8">
            <a:extLst>
              <a:ext uri="{FF2B5EF4-FFF2-40B4-BE49-F238E27FC236}">
                <a16:creationId xmlns:a16="http://schemas.microsoft.com/office/drawing/2014/main" xmlns="" id="{0473162D-10D0-4920-94E7-3FEC303407B0}"/>
              </a:ext>
            </a:extLst>
          </p:cNvPr>
          <p:cNvSpPr/>
          <p:nvPr/>
        </p:nvSpPr>
        <p:spPr>
          <a:xfrm>
            <a:off x="8109529" y="141277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1EA0E742-F2EA-41F7-A500-5E32883F7167}"/>
              </a:ext>
            </a:extLst>
          </p:cNvPr>
          <p:cNvSpPr/>
          <p:nvPr/>
        </p:nvSpPr>
        <p:spPr>
          <a:xfrm>
            <a:off x="2999656" y="33569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20836909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관리자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nvGraphicFramePr>
        <p:xfrm>
          <a:off x="8688288" y="476672"/>
          <a:ext cx="3384376" cy="250920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관리자가 신고</a:t>
                      </a:r>
                      <a:r>
                        <a:rPr lang="en-US" altLang="ko-KR" sz="800" b="0" dirty="0">
                          <a:solidFill>
                            <a:schemeClr val="tx1"/>
                          </a:solidFill>
                          <a:latin typeface="+mn-ea"/>
                          <a:ea typeface="+mn-ea"/>
                          <a:sym typeface="맑은 고딕"/>
                        </a:rPr>
                        <a:t> </a:t>
                      </a:r>
                      <a:r>
                        <a:rPr lang="ko-KR" altLang="en-US" sz="800" b="0" dirty="0" err="1">
                          <a:solidFill>
                            <a:schemeClr val="tx1"/>
                          </a:solidFill>
                          <a:latin typeface="+mn-ea"/>
                          <a:ea typeface="+mn-ea"/>
                          <a:sym typeface="맑은 고딕"/>
                        </a:rPr>
                        <a:t>게시글에</a:t>
                      </a:r>
                      <a:r>
                        <a:rPr lang="ko-KR" altLang="en-US" sz="800" b="0" dirty="0">
                          <a:solidFill>
                            <a:schemeClr val="tx1"/>
                          </a:solidFill>
                          <a:latin typeface="+mn-ea"/>
                          <a:ea typeface="+mn-ea"/>
                          <a:sym typeface="맑은 고딕"/>
                        </a:rPr>
                        <a:t> 답변을 작성하고</a:t>
                      </a:r>
                      <a:r>
                        <a:rPr lang="en-US" altLang="ko-KR" sz="800" b="0" dirty="0">
                          <a:solidFill>
                            <a:schemeClr val="tx1"/>
                          </a:solidFill>
                          <a:latin typeface="+mn-ea"/>
                          <a:ea typeface="+mn-ea"/>
                          <a:sym typeface="맑은 고딕"/>
                        </a:rPr>
                        <a:t>,</a:t>
                      </a:r>
                      <a:r>
                        <a:rPr lang="ko-KR" altLang="en-US" sz="800" b="0" dirty="0">
                          <a:solidFill>
                            <a:schemeClr val="tx1"/>
                          </a:solidFill>
                          <a:latin typeface="+mn-ea"/>
                          <a:ea typeface="+mn-ea"/>
                          <a:sym typeface="맑은 고딕"/>
                        </a:rPr>
                        <a:t> </a:t>
                      </a:r>
                      <a:endParaRPr lang="en-US" altLang="ko-KR" sz="800" b="0" dirty="0">
                        <a:solidFill>
                          <a:schemeClr val="tx1"/>
                        </a:solidFill>
                        <a:latin typeface="+mn-ea"/>
                        <a:ea typeface="+mn-ea"/>
                        <a:sym typeface="맑은 고딕"/>
                      </a:endParaRP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부적절한 회원의 계정을 차단할 수 있는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lang="ko-KR" altLang="en-US" sz="800" b="0" dirty="0">
                          <a:latin typeface="+mn-ea"/>
                          <a:ea typeface="+mn-ea"/>
                        </a:rPr>
                        <a:t>관리자 계정으로 이용 시 제목에 </a:t>
                      </a:r>
                      <a:r>
                        <a:rPr lang="en-US" altLang="ko-KR" sz="800" b="0" dirty="0">
                          <a:latin typeface="+mn-ea"/>
                          <a:ea typeface="+mn-ea"/>
                        </a:rPr>
                        <a:t>[</a:t>
                      </a:r>
                      <a:r>
                        <a:rPr lang="ko-KR" altLang="en-US" sz="800" b="0" dirty="0">
                          <a:latin typeface="+mn-ea"/>
                          <a:ea typeface="+mn-ea"/>
                        </a:rPr>
                        <a:t>처리 완료</a:t>
                      </a:r>
                      <a:r>
                        <a:rPr lang="en-US" altLang="ko-KR" sz="800" b="0" dirty="0">
                          <a:latin typeface="+mn-ea"/>
                          <a:ea typeface="+mn-ea"/>
                        </a:rPr>
                        <a:t>]</a:t>
                      </a:r>
                      <a:r>
                        <a:rPr lang="ko-KR" altLang="en-US" sz="800" b="0" dirty="0">
                          <a:latin typeface="+mn-ea"/>
                          <a:ea typeface="+mn-ea"/>
                        </a:rPr>
                        <a:t>가 자동으로 입력 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구분선을 기준으로 답변을 작성할 수 있습니다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차단 할 사용자의 아이디를 입력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입력 된 아이디의 정보를 삭제 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관리자 페이지의 신고</a:t>
                      </a:r>
                      <a:r>
                        <a:rPr kumimoji="1" lang="en-US" altLang="ko-KR" sz="800" dirty="0">
                          <a:solidFill>
                            <a:schemeClr val="tx1"/>
                          </a:solidFill>
                          <a:latin typeface="+mn-ea"/>
                        </a:rPr>
                        <a:t> </a:t>
                      </a:r>
                      <a:r>
                        <a:rPr kumimoji="1" lang="ko-KR" altLang="en-US" sz="800" dirty="0">
                          <a:solidFill>
                            <a:schemeClr val="tx1"/>
                          </a:solidFill>
                          <a:latin typeface="+mn-ea"/>
                        </a:rPr>
                        <a:t>게시판 목록으로 이동 합니다</a:t>
                      </a:r>
                      <a:r>
                        <a:rPr kumimoji="1" lang="en-US" altLang="ko-KR" sz="800" dirty="0">
                          <a:solidFill>
                            <a:schemeClr val="tx1"/>
                          </a:solidFill>
                          <a:latin typeface="+mn-ea"/>
                        </a:rPr>
                        <a:t>(Page92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53</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51455" cy="4104000"/>
          </a:xfrm>
          <a:prstGeom prst="rect">
            <a:avLst/>
          </a:prstGeom>
        </p:spPr>
      </p:pic>
      <p:sp>
        <p:nvSpPr>
          <p:cNvPr id="9" name="타원 8">
            <a:extLst>
              <a:ext uri="{FF2B5EF4-FFF2-40B4-BE49-F238E27FC236}">
                <a16:creationId xmlns:a16="http://schemas.microsoft.com/office/drawing/2014/main" xmlns="" id="{8F63C4EC-7E48-44F4-AAF7-5D48360D5AC2}"/>
              </a:ext>
            </a:extLst>
          </p:cNvPr>
          <p:cNvSpPr/>
          <p:nvPr/>
        </p:nvSpPr>
        <p:spPr>
          <a:xfrm>
            <a:off x="2928994" y="263691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5B32E2FD-B70D-4FB8-8FE9-4567F68641C6}"/>
              </a:ext>
            </a:extLst>
          </p:cNvPr>
          <p:cNvSpPr/>
          <p:nvPr/>
        </p:nvSpPr>
        <p:spPr>
          <a:xfrm>
            <a:off x="2928993" y="335841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xmlns="" id="{505D45FA-91BF-489E-B393-14766610D6E5}"/>
              </a:ext>
            </a:extLst>
          </p:cNvPr>
          <p:cNvSpPr/>
          <p:nvPr/>
        </p:nvSpPr>
        <p:spPr>
          <a:xfrm>
            <a:off x="3359696" y="450912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xmlns="" id="{CFB4E5D2-C8B8-4C44-B475-EB44C0264A4E}"/>
              </a:ext>
            </a:extLst>
          </p:cNvPr>
          <p:cNvSpPr/>
          <p:nvPr/>
        </p:nvSpPr>
        <p:spPr>
          <a:xfrm>
            <a:off x="4943872" y="450912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xmlns="" id="{015DEEFB-0A15-4B7D-8A32-B99B40A85F1A}"/>
              </a:ext>
            </a:extLst>
          </p:cNvPr>
          <p:cNvSpPr/>
          <p:nvPr/>
        </p:nvSpPr>
        <p:spPr>
          <a:xfrm>
            <a:off x="2928992" y="486296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Tree>
    <p:extLst>
      <p:ext uri="{BB962C8B-B14F-4D97-AF65-F5344CB8AC3E}">
        <p14:creationId xmlns:p14="http://schemas.microsoft.com/office/powerpoint/2010/main" val="22073249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xmlns="" id="{683ED0D4-343F-4AC4-936C-4771ADDE3DEC}"/>
              </a:ext>
            </a:extLst>
          </p:cNvPr>
          <p:cNvSpPr>
            <a:spLocks noGrp="1"/>
          </p:cNvSpPr>
          <p:nvPr>
            <p:ph type="title"/>
          </p:nvPr>
        </p:nvSpPr>
        <p:spPr/>
        <p:txBody>
          <a:bodyPr/>
          <a:lstStyle/>
          <a:p>
            <a:r>
              <a:rPr lang="ko-KR" altLang="en-US" dirty="0"/>
              <a:t>운동성향 알아보기 페이지</a:t>
            </a:r>
          </a:p>
        </p:txBody>
      </p:sp>
      <p:sp>
        <p:nvSpPr>
          <p:cNvPr id="4" name="텍스트 개체 틀 3">
            <a:extLst>
              <a:ext uri="{FF2B5EF4-FFF2-40B4-BE49-F238E27FC236}">
                <a16:creationId xmlns:a16="http://schemas.microsoft.com/office/drawing/2014/main" xmlns="" id="{566248F4-75FF-4781-B7FF-A6FE901E2D68}"/>
              </a:ext>
            </a:extLst>
          </p:cNvPr>
          <p:cNvSpPr>
            <a:spLocks noGrp="1"/>
          </p:cNvSpPr>
          <p:nvPr>
            <p:ph type="body" sz="quarter" idx="10"/>
          </p:nvPr>
        </p:nvSpPr>
        <p:spPr/>
        <p:txBody>
          <a:bodyPr/>
          <a:lstStyle/>
          <a:p>
            <a:r>
              <a:rPr lang="ko-KR" altLang="en-US" dirty="0"/>
              <a:t>사용자가 선택한 정보를 통해 알맞은 트레이너 목록을 제공하는 서비스 입니다</a:t>
            </a:r>
            <a:r>
              <a:rPr lang="en-US" altLang="ko-KR" dirty="0"/>
              <a:t>.</a:t>
            </a:r>
            <a:endParaRPr lang="ko-KR" altLang="en-US" dirty="0"/>
          </a:p>
        </p:txBody>
      </p:sp>
    </p:spTree>
    <p:extLst>
      <p:ext uri="{BB962C8B-B14F-4D97-AF65-F5344CB8AC3E}">
        <p14:creationId xmlns:p14="http://schemas.microsoft.com/office/powerpoint/2010/main" val="1848746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Propensity.jsp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nvGraphicFramePr>
        <p:xfrm>
          <a:off x="8688288" y="476672"/>
          <a:ext cx="3384376"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회원의 성별을 선택하는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성별을 선택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다음 단계로 이동 합니다</a:t>
                      </a:r>
                      <a:r>
                        <a:rPr kumimoji="1" lang="en-US" altLang="ko-KR" sz="800" dirty="0">
                          <a:solidFill>
                            <a:schemeClr val="tx1"/>
                          </a:solidFill>
                          <a:latin typeface="+mn-ea"/>
                        </a:rPr>
                        <a:t>(Page98</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55</a:t>
            </a:fld>
            <a:endParaRPr lang="ko-KR" altLang="en-US" sz="900" dirty="0"/>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b="2202"/>
          <a:stretch/>
        </p:blipFill>
        <p:spPr>
          <a:xfrm>
            <a:off x="262800" y="1126800"/>
            <a:ext cx="8055844" cy="4013611"/>
          </a:xfrm>
          <a:prstGeom prst="rect">
            <a:avLst/>
          </a:prstGeom>
        </p:spPr>
      </p:pic>
      <p:sp>
        <p:nvSpPr>
          <p:cNvPr id="9" name="타원 8">
            <a:extLst>
              <a:ext uri="{FF2B5EF4-FFF2-40B4-BE49-F238E27FC236}">
                <a16:creationId xmlns:a16="http://schemas.microsoft.com/office/drawing/2014/main" xmlns="" id="{6C9ED7E0-ABB7-4D84-ACB1-B07F2947F524}"/>
              </a:ext>
            </a:extLst>
          </p:cNvPr>
          <p:cNvSpPr/>
          <p:nvPr/>
        </p:nvSpPr>
        <p:spPr>
          <a:xfrm>
            <a:off x="3212985" y="2634201"/>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A786AE86-AA6F-4002-B7CE-C244315560DB}"/>
              </a:ext>
            </a:extLst>
          </p:cNvPr>
          <p:cNvSpPr/>
          <p:nvPr/>
        </p:nvSpPr>
        <p:spPr>
          <a:xfrm>
            <a:off x="3935760" y="3140965"/>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1153296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Propensity.jsp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선호하는 트레이너의 성별을 선택하는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선호하는 트레이너의 성별을 선택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이전 단계로 이동 합니다</a:t>
                      </a:r>
                      <a:r>
                        <a:rPr kumimoji="1" lang="en-US" altLang="ko-KR" sz="800" dirty="0">
                          <a:solidFill>
                            <a:schemeClr val="tx1"/>
                          </a:solidFill>
                          <a:latin typeface="+mn-ea"/>
                        </a:rPr>
                        <a:t>(Page97</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다음 단계로 이동 합니다</a:t>
                      </a:r>
                      <a:r>
                        <a:rPr kumimoji="1" lang="en-US" altLang="ko-KR" sz="800" dirty="0">
                          <a:solidFill>
                            <a:schemeClr val="tx1"/>
                          </a:solidFill>
                          <a:latin typeface="+mn-ea"/>
                        </a:rPr>
                        <a:t>(Page99</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77425921"/>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56</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55844" cy="4104000"/>
          </a:xfrm>
          <a:prstGeom prst="rect">
            <a:avLst/>
          </a:prstGeom>
        </p:spPr>
      </p:pic>
      <p:sp>
        <p:nvSpPr>
          <p:cNvPr id="9" name="타원 8">
            <a:extLst>
              <a:ext uri="{FF2B5EF4-FFF2-40B4-BE49-F238E27FC236}">
                <a16:creationId xmlns:a16="http://schemas.microsoft.com/office/drawing/2014/main" xmlns="" id="{A2280236-6282-40C0-A553-EF19EEF8E495}"/>
              </a:ext>
            </a:extLst>
          </p:cNvPr>
          <p:cNvSpPr/>
          <p:nvPr/>
        </p:nvSpPr>
        <p:spPr>
          <a:xfrm>
            <a:off x="3212985" y="2634201"/>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E4A8209A-BC39-4188-9057-02D797307E9D}"/>
              </a:ext>
            </a:extLst>
          </p:cNvPr>
          <p:cNvSpPr/>
          <p:nvPr/>
        </p:nvSpPr>
        <p:spPr>
          <a:xfrm>
            <a:off x="3719736" y="31067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xmlns="" id="{CA6D4216-5339-4831-97FE-38FF5925AD16}"/>
              </a:ext>
            </a:extLst>
          </p:cNvPr>
          <p:cNvSpPr/>
          <p:nvPr/>
        </p:nvSpPr>
        <p:spPr>
          <a:xfrm>
            <a:off x="4943872" y="31067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Tree>
    <p:extLst>
      <p:ext uri="{BB962C8B-B14F-4D97-AF65-F5344CB8AC3E}">
        <p14:creationId xmlns:p14="http://schemas.microsoft.com/office/powerpoint/2010/main" val="39370914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Propensity.jsp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회원의 연령을 선택하는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연령을 선택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이전 단계로 이동 합니다</a:t>
                      </a:r>
                      <a:r>
                        <a:rPr kumimoji="1" lang="en-US" altLang="ko-KR" sz="800" dirty="0">
                          <a:solidFill>
                            <a:schemeClr val="tx1"/>
                          </a:solidFill>
                          <a:latin typeface="+mn-ea"/>
                        </a:rPr>
                        <a:t>(Page98</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다음 단계로 이동 합니다</a:t>
                      </a:r>
                      <a:r>
                        <a:rPr kumimoji="1" lang="en-US" altLang="ko-KR" sz="800" dirty="0">
                          <a:solidFill>
                            <a:schemeClr val="tx1"/>
                          </a:solidFill>
                          <a:latin typeface="+mn-ea"/>
                        </a:rPr>
                        <a:t>(Page100</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57</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8235" cy="4104000"/>
          </a:xfrm>
          <a:prstGeom prst="rect">
            <a:avLst/>
          </a:prstGeom>
        </p:spPr>
      </p:pic>
      <p:sp>
        <p:nvSpPr>
          <p:cNvPr id="9" name="타원 8">
            <a:extLst>
              <a:ext uri="{FF2B5EF4-FFF2-40B4-BE49-F238E27FC236}">
                <a16:creationId xmlns:a16="http://schemas.microsoft.com/office/drawing/2014/main" xmlns="" id="{D023C2C3-812C-4E77-B36F-94C85723492A}"/>
              </a:ext>
            </a:extLst>
          </p:cNvPr>
          <p:cNvSpPr/>
          <p:nvPr/>
        </p:nvSpPr>
        <p:spPr>
          <a:xfrm>
            <a:off x="3143672" y="31067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7BF28A7B-8CD5-4B08-A590-FE9B30A9BD3A}"/>
              </a:ext>
            </a:extLst>
          </p:cNvPr>
          <p:cNvSpPr/>
          <p:nvPr/>
        </p:nvSpPr>
        <p:spPr>
          <a:xfrm>
            <a:off x="3719736" y="414908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3" name="타원 12">
            <a:extLst>
              <a:ext uri="{FF2B5EF4-FFF2-40B4-BE49-F238E27FC236}">
                <a16:creationId xmlns:a16="http://schemas.microsoft.com/office/drawing/2014/main" xmlns="" id="{3310C919-471A-429B-8DAA-5407A219C19F}"/>
              </a:ext>
            </a:extLst>
          </p:cNvPr>
          <p:cNvSpPr/>
          <p:nvPr/>
        </p:nvSpPr>
        <p:spPr>
          <a:xfrm>
            <a:off x="4943872" y="414908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Tree>
    <p:extLst>
      <p:ext uri="{BB962C8B-B14F-4D97-AF65-F5344CB8AC3E}">
        <p14:creationId xmlns:p14="http://schemas.microsoft.com/office/powerpoint/2010/main" val="9856451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Propensity.jsp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회원이 거주하는 지역을 입력하는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주소 입력 창이 실행 됩니다</a:t>
                      </a:r>
                      <a:r>
                        <a:rPr lang="en-US" altLang="ko-KR" sz="800" b="0" dirty="0">
                          <a:latin typeface="+mn-ea"/>
                          <a:ea typeface="+mn-ea"/>
                        </a:rPr>
                        <a:t>(Page101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이전 단계로 이동 합니다</a:t>
                      </a:r>
                      <a:r>
                        <a:rPr kumimoji="1" lang="en-US" altLang="ko-KR" sz="800" dirty="0">
                          <a:solidFill>
                            <a:schemeClr val="tx1"/>
                          </a:solidFill>
                          <a:latin typeface="+mn-ea"/>
                        </a:rPr>
                        <a:t>(Page99</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다음 단계로 이동 합니다</a:t>
                      </a:r>
                      <a:r>
                        <a:rPr kumimoji="1" lang="en-US" altLang="ko-KR" sz="800" dirty="0">
                          <a:solidFill>
                            <a:schemeClr val="tx1"/>
                          </a:solidFill>
                          <a:latin typeface="+mn-ea"/>
                        </a:rPr>
                        <a:t>(Page102</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58</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8092" cy="4104000"/>
          </a:xfrm>
          <a:prstGeom prst="rect">
            <a:avLst/>
          </a:prstGeom>
        </p:spPr>
      </p:pic>
      <p:sp>
        <p:nvSpPr>
          <p:cNvPr id="9" name="타원 8">
            <a:extLst>
              <a:ext uri="{FF2B5EF4-FFF2-40B4-BE49-F238E27FC236}">
                <a16:creationId xmlns:a16="http://schemas.microsoft.com/office/drawing/2014/main" xmlns="" id="{7354B977-4FB7-48B5-B46F-436BFD5C3515}"/>
              </a:ext>
            </a:extLst>
          </p:cNvPr>
          <p:cNvSpPr/>
          <p:nvPr/>
        </p:nvSpPr>
        <p:spPr>
          <a:xfrm>
            <a:off x="4583832" y="256490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B775AD65-8544-4081-9A12-EDBD0E766BE3}"/>
              </a:ext>
            </a:extLst>
          </p:cNvPr>
          <p:cNvSpPr/>
          <p:nvPr/>
        </p:nvSpPr>
        <p:spPr>
          <a:xfrm>
            <a:off x="3719736" y="33569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xmlns="" id="{A348215D-AB2D-4621-A130-619EBFD9959C}"/>
              </a:ext>
            </a:extLst>
          </p:cNvPr>
          <p:cNvSpPr/>
          <p:nvPr/>
        </p:nvSpPr>
        <p:spPr>
          <a:xfrm>
            <a:off x="4943872" y="33569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Tree>
    <p:extLst>
      <p:ext uri="{BB962C8B-B14F-4D97-AF65-F5344CB8AC3E}">
        <p14:creationId xmlns:p14="http://schemas.microsoft.com/office/powerpoint/2010/main" val="35498232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Propensity.jsp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nvGraphicFramePr>
        <p:xfrm>
          <a:off x="8688288" y="476672"/>
          <a:ext cx="3384376" cy="165638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회원이 거주하는 지역을 입력하는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회원의 주소를 입력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입력 받은 주소와 일치하는 우편 번호를 </a:t>
                      </a:r>
                      <a:endParaRPr kumimoji="1" lang="en-US" altLang="ko-KR" sz="800" dirty="0">
                        <a:solidFill>
                          <a:schemeClr val="tx1"/>
                        </a:solidFill>
                        <a:latin typeface="+mn-ea"/>
                      </a:endParaRPr>
                    </a:p>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제공 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59</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8092" cy="4104000"/>
          </a:xfrm>
          <a:prstGeom prst="rect">
            <a:avLst/>
          </a:prstGeom>
        </p:spPr>
      </p:pic>
      <p:sp>
        <p:nvSpPr>
          <p:cNvPr id="9" name="타원 8">
            <a:extLst>
              <a:ext uri="{FF2B5EF4-FFF2-40B4-BE49-F238E27FC236}">
                <a16:creationId xmlns:a16="http://schemas.microsoft.com/office/drawing/2014/main" xmlns="" id="{F75579DE-3FAF-4655-9356-716817582B97}"/>
              </a:ext>
            </a:extLst>
          </p:cNvPr>
          <p:cNvSpPr/>
          <p:nvPr/>
        </p:nvSpPr>
        <p:spPr>
          <a:xfrm>
            <a:off x="3287688" y="2327221"/>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29A4E564-D166-4BE9-8F9E-FA3776401DEB}"/>
              </a:ext>
            </a:extLst>
          </p:cNvPr>
          <p:cNvSpPr/>
          <p:nvPr/>
        </p:nvSpPr>
        <p:spPr>
          <a:xfrm>
            <a:off x="5158548" y="2327221"/>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367091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xmlns="" id="{683ED0D4-343F-4AC4-936C-4771ADDE3DEC}"/>
              </a:ext>
            </a:extLst>
          </p:cNvPr>
          <p:cNvSpPr>
            <a:spLocks noGrp="1"/>
          </p:cNvSpPr>
          <p:nvPr>
            <p:ph type="title"/>
          </p:nvPr>
        </p:nvSpPr>
        <p:spPr/>
        <p:txBody>
          <a:bodyPr/>
          <a:lstStyle/>
          <a:p>
            <a:r>
              <a:rPr lang="ko-KR" altLang="en-US" dirty="0"/>
              <a:t>메인 페이지</a:t>
            </a:r>
          </a:p>
        </p:txBody>
      </p:sp>
      <p:sp>
        <p:nvSpPr>
          <p:cNvPr id="4" name="텍스트 개체 틀 3">
            <a:extLst>
              <a:ext uri="{FF2B5EF4-FFF2-40B4-BE49-F238E27FC236}">
                <a16:creationId xmlns:a16="http://schemas.microsoft.com/office/drawing/2014/main" xmlns="" id="{566248F4-75FF-4781-B7FF-A6FE901E2D68}"/>
              </a:ext>
            </a:extLst>
          </p:cNvPr>
          <p:cNvSpPr>
            <a:spLocks noGrp="1"/>
          </p:cNvSpPr>
          <p:nvPr>
            <p:ph type="body" sz="quarter" idx="10"/>
          </p:nvPr>
        </p:nvSpPr>
        <p:spPr/>
        <p:txBody>
          <a:bodyPr/>
          <a:lstStyle/>
          <a:p>
            <a:r>
              <a:rPr lang="ko-KR" altLang="en-US" dirty="0"/>
              <a:t>사이트 접속 시 보이는 페이지입니다</a:t>
            </a:r>
            <a:r>
              <a:rPr lang="en-US" altLang="ko-KR" dirty="0"/>
              <a:t>.</a:t>
            </a:r>
            <a:endParaRPr lang="ko-KR" altLang="en-US" dirty="0"/>
          </a:p>
        </p:txBody>
      </p:sp>
    </p:spTree>
    <p:extLst>
      <p:ext uri="{BB962C8B-B14F-4D97-AF65-F5344CB8AC3E}">
        <p14:creationId xmlns:p14="http://schemas.microsoft.com/office/powerpoint/2010/main" val="26116908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Propensity.jsp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회원의 관심 분야를 선택하는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관심 분야를 선택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이전 단계로 이동 합니다</a:t>
                      </a:r>
                      <a:r>
                        <a:rPr kumimoji="1" lang="en-US" altLang="ko-KR" sz="800" dirty="0">
                          <a:solidFill>
                            <a:schemeClr val="tx1"/>
                          </a:solidFill>
                          <a:latin typeface="+mn-ea"/>
                        </a:rPr>
                        <a:t>(Page100</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이전 단계로 이동 합니다</a:t>
                      </a:r>
                      <a:r>
                        <a:rPr kumimoji="1" lang="en-US" altLang="ko-KR" sz="800" dirty="0">
                          <a:solidFill>
                            <a:schemeClr val="tx1"/>
                          </a:solidFill>
                          <a:latin typeface="+mn-ea"/>
                        </a:rPr>
                        <a:t>(Page103</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60</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8235" cy="4104000"/>
          </a:xfrm>
          <a:prstGeom prst="rect">
            <a:avLst/>
          </a:prstGeom>
        </p:spPr>
      </p:pic>
      <p:sp>
        <p:nvSpPr>
          <p:cNvPr id="9" name="타원 8">
            <a:extLst>
              <a:ext uri="{FF2B5EF4-FFF2-40B4-BE49-F238E27FC236}">
                <a16:creationId xmlns:a16="http://schemas.microsoft.com/office/drawing/2014/main" xmlns="" id="{A8C14921-99C6-4A1F-8D44-DE3CB2C2D4BC}"/>
              </a:ext>
            </a:extLst>
          </p:cNvPr>
          <p:cNvSpPr/>
          <p:nvPr/>
        </p:nvSpPr>
        <p:spPr>
          <a:xfrm>
            <a:off x="3215772" y="342900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89C1AC04-2F0A-4BD5-A213-8C141B100709}"/>
              </a:ext>
            </a:extLst>
          </p:cNvPr>
          <p:cNvSpPr/>
          <p:nvPr/>
        </p:nvSpPr>
        <p:spPr>
          <a:xfrm>
            <a:off x="3717041" y="486916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xmlns="" id="{DF00F77D-3ECE-41DA-895A-0155B659164C}"/>
              </a:ext>
            </a:extLst>
          </p:cNvPr>
          <p:cNvSpPr/>
          <p:nvPr/>
        </p:nvSpPr>
        <p:spPr>
          <a:xfrm>
            <a:off x="4943872" y="486916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Tree>
    <p:extLst>
      <p:ext uri="{BB962C8B-B14F-4D97-AF65-F5344CB8AC3E}">
        <p14:creationId xmlns:p14="http://schemas.microsoft.com/office/powerpoint/2010/main" val="763759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Propensity.jsp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회원이 레슨 받고 싶은 요일을 선택하는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원하는 요일을 모두 선택 합니다</a:t>
                      </a:r>
                      <a:r>
                        <a:rPr lang="en-US" altLang="ko-KR" sz="800" b="0" dirty="0">
                          <a:latin typeface="+mn-ea"/>
                          <a:ea typeface="+mn-ea"/>
                        </a:rPr>
                        <a:t>.</a:t>
                      </a:r>
                      <a:r>
                        <a:rPr lang="ko-KR" altLang="en-US" sz="800" b="0" dirty="0">
                          <a:latin typeface="+mn-ea"/>
                          <a:ea typeface="+mn-ea"/>
                        </a:rPr>
                        <a:t> </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이전 단계로 이동 합니다</a:t>
                      </a:r>
                      <a:r>
                        <a:rPr kumimoji="1" lang="en-US" altLang="ko-KR" sz="800" dirty="0">
                          <a:solidFill>
                            <a:schemeClr val="tx1"/>
                          </a:solidFill>
                          <a:latin typeface="+mn-ea"/>
                        </a:rPr>
                        <a:t>(Page102</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이전 단계로 이동 합니다</a:t>
                      </a:r>
                      <a:r>
                        <a:rPr kumimoji="1" lang="en-US" altLang="ko-KR" sz="800" dirty="0">
                          <a:solidFill>
                            <a:schemeClr val="tx1"/>
                          </a:solidFill>
                          <a:latin typeface="+mn-ea"/>
                        </a:rPr>
                        <a:t>(Page104</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61</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0070" cy="4104000"/>
          </a:xfrm>
          <a:prstGeom prst="rect">
            <a:avLst/>
          </a:prstGeom>
        </p:spPr>
      </p:pic>
      <p:sp>
        <p:nvSpPr>
          <p:cNvPr id="9" name="타원 8">
            <a:extLst>
              <a:ext uri="{FF2B5EF4-FFF2-40B4-BE49-F238E27FC236}">
                <a16:creationId xmlns:a16="http://schemas.microsoft.com/office/drawing/2014/main" xmlns="" id="{834A8DB7-CE56-4EA4-909C-4F8235394A92}"/>
              </a:ext>
            </a:extLst>
          </p:cNvPr>
          <p:cNvSpPr/>
          <p:nvPr/>
        </p:nvSpPr>
        <p:spPr>
          <a:xfrm>
            <a:off x="3215772" y="342900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DB9C66AB-F06B-4F2A-9582-C7208D7A6E43}"/>
              </a:ext>
            </a:extLst>
          </p:cNvPr>
          <p:cNvSpPr/>
          <p:nvPr/>
        </p:nvSpPr>
        <p:spPr>
          <a:xfrm>
            <a:off x="3719736" y="465313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xmlns="" id="{EDB2E925-B82B-426E-90B5-C141D43B7CD9}"/>
              </a:ext>
            </a:extLst>
          </p:cNvPr>
          <p:cNvSpPr/>
          <p:nvPr/>
        </p:nvSpPr>
        <p:spPr>
          <a:xfrm>
            <a:off x="4943872" y="465425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Tree>
    <p:extLst>
      <p:ext uri="{BB962C8B-B14F-4D97-AF65-F5344CB8AC3E}">
        <p14:creationId xmlns:p14="http://schemas.microsoft.com/office/powerpoint/2010/main" val="40674441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Propensity.jsp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회원이 희망하는 레슨 시간을 선택하는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희망하는 레슨 시간을 선택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이전 단계로 이동 합니다</a:t>
                      </a:r>
                      <a:r>
                        <a:rPr kumimoji="1" lang="en-US" altLang="ko-KR" sz="800" dirty="0">
                          <a:solidFill>
                            <a:schemeClr val="tx1"/>
                          </a:solidFill>
                          <a:latin typeface="+mn-ea"/>
                        </a:rPr>
                        <a:t>(Page101</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이전 단계로 이동 합니다</a:t>
                      </a:r>
                      <a:r>
                        <a:rPr kumimoji="1" lang="en-US" altLang="ko-KR" sz="800" dirty="0">
                          <a:solidFill>
                            <a:schemeClr val="tx1"/>
                          </a:solidFill>
                          <a:latin typeface="+mn-ea"/>
                        </a:rPr>
                        <a:t>(Page103</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62</a:t>
            </a:fld>
            <a:endParaRPr lang="ko-KR" altLang="en-US" sz="900"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51455" cy="4104000"/>
          </a:xfrm>
          <a:prstGeom prst="rect">
            <a:avLst/>
          </a:prstGeom>
        </p:spPr>
      </p:pic>
      <p:sp>
        <p:nvSpPr>
          <p:cNvPr id="9" name="타원 8">
            <a:extLst>
              <a:ext uri="{FF2B5EF4-FFF2-40B4-BE49-F238E27FC236}">
                <a16:creationId xmlns:a16="http://schemas.microsoft.com/office/drawing/2014/main" xmlns="" id="{A0B8AD2D-A977-4482-A89A-5E0BBB341C08}"/>
              </a:ext>
            </a:extLst>
          </p:cNvPr>
          <p:cNvSpPr/>
          <p:nvPr/>
        </p:nvSpPr>
        <p:spPr>
          <a:xfrm>
            <a:off x="3143672" y="3140965"/>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F8951EB0-A283-44B8-B8BF-78BAEA75395E}"/>
              </a:ext>
            </a:extLst>
          </p:cNvPr>
          <p:cNvSpPr/>
          <p:nvPr/>
        </p:nvSpPr>
        <p:spPr>
          <a:xfrm>
            <a:off x="3647728" y="414908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xmlns="" id="{09071067-2B09-4F10-A330-80B684E72573}"/>
              </a:ext>
            </a:extLst>
          </p:cNvPr>
          <p:cNvSpPr/>
          <p:nvPr/>
        </p:nvSpPr>
        <p:spPr>
          <a:xfrm>
            <a:off x="5015880" y="414908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Tree>
    <p:extLst>
      <p:ext uri="{BB962C8B-B14F-4D97-AF65-F5344CB8AC3E}">
        <p14:creationId xmlns:p14="http://schemas.microsoft.com/office/powerpoint/2010/main" val="9845724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trainerList.jsp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앞서 선택한 정보와 일치하는 트레이너 목록을 </a:t>
                      </a:r>
                      <a:endParaRPr lang="en-US" altLang="ko-KR" sz="800" b="0" dirty="0">
                        <a:solidFill>
                          <a:schemeClr val="tx1"/>
                        </a:solidFill>
                        <a:latin typeface="+mn-ea"/>
                        <a:ea typeface="+mn-ea"/>
                        <a:sym typeface="맑은 고딕"/>
                      </a:endParaRP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제공하는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트레이너 상세 페이지로 이동 합니다</a:t>
                      </a:r>
                      <a:r>
                        <a:rPr lang="en-US" altLang="ko-KR" sz="800" b="0" dirty="0">
                          <a:latin typeface="+mn-ea"/>
                          <a:ea typeface="+mn-ea"/>
                        </a:rPr>
                        <a:t>(Page113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12624" y="106980"/>
            <a:ext cx="377026" cy="230832"/>
          </a:xfrm>
          <a:prstGeom prst="rect">
            <a:avLst/>
          </a:prstGeom>
          <a:noFill/>
        </p:spPr>
        <p:txBody>
          <a:bodyPr wrap="none" rtlCol="0">
            <a:spAutoFit/>
          </a:bodyPr>
          <a:lstStyle/>
          <a:p>
            <a:fld id="{944918D1-1C8F-48E6-92D4-4089F97E8793}" type="slidenum">
              <a:rPr lang="ko-KR" altLang="en-US" sz="900" smtClean="0"/>
              <a:t>63</a:t>
            </a:fld>
            <a:endParaRPr lang="ko-KR" altLang="en-US" sz="900"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27648" y="627597"/>
            <a:ext cx="3284879" cy="5949280"/>
          </a:xfrm>
          <a:prstGeom prst="rect">
            <a:avLst/>
          </a:prstGeom>
        </p:spPr>
      </p:pic>
      <p:sp>
        <p:nvSpPr>
          <p:cNvPr id="9" name="타원 8">
            <a:extLst>
              <a:ext uri="{FF2B5EF4-FFF2-40B4-BE49-F238E27FC236}">
                <a16:creationId xmlns:a16="http://schemas.microsoft.com/office/drawing/2014/main" xmlns="" id="{61BB9B06-754A-4EE0-B0D7-0F8AEC4A37EE}"/>
              </a:ext>
            </a:extLst>
          </p:cNvPr>
          <p:cNvSpPr/>
          <p:nvPr/>
        </p:nvSpPr>
        <p:spPr>
          <a:xfrm>
            <a:off x="4079776" y="256490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41607881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trainerList.jsp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xmlns=""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선택한 정보와 일치하는 트레이너가 없을 경우 보여지는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3072083066"/>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27444" y="106980"/>
            <a:ext cx="377026" cy="230832"/>
          </a:xfrm>
          <a:prstGeom prst="rect">
            <a:avLst/>
          </a:prstGeom>
          <a:noFill/>
        </p:spPr>
        <p:txBody>
          <a:bodyPr wrap="none" rtlCol="0">
            <a:spAutoFit/>
          </a:bodyPr>
          <a:lstStyle/>
          <a:p>
            <a:r>
              <a:rPr lang="en-US" altLang="ko-KR" sz="900" dirty="0"/>
              <a:t>106</a:t>
            </a:r>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51295" cy="4104000"/>
          </a:xfrm>
          <a:prstGeom prst="rect">
            <a:avLst/>
          </a:prstGeom>
        </p:spPr>
      </p:pic>
    </p:spTree>
    <p:extLst>
      <p:ext uri="{BB962C8B-B14F-4D97-AF65-F5344CB8AC3E}">
        <p14:creationId xmlns:p14="http://schemas.microsoft.com/office/powerpoint/2010/main" val="40992455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xmlns="" id="{683ED0D4-343F-4AC4-936C-4771ADDE3DEC}"/>
              </a:ext>
            </a:extLst>
          </p:cNvPr>
          <p:cNvSpPr>
            <a:spLocks noGrp="1"/>
          </p:cNvSpPr>
          <p:nvPr>
            <p:ph type="title"/>
          </p:nvPr>
        </p:nvSpPr>
        <p:spPr/>
        <p:txBody>
          <a:bodyPr/>
          <a:lstStyle/>
          <a:p>
            <a:r>
              <a:rPr lang="ko-KR" altLang="en-US" dirty="0"/>
              <a:t>검색 결과 페이지</a:t>
            </a:r>
          </a:p>
        </p:txBody>
      </p:sp>
      <p:sp>
        <p:nvSpPr>
          <p:cNvPr id="4" name="텍스트 개체 틀 3">
            <a:extLst>
              <a:ext uri="{FF2B5EF4-FFF2-40B4-BE49-F238E27FC236}">
                <a16:creationId xmlns:a16="http://schemas.microsoft.com/office/drawing/2014/main" xmlns="" id="{566248F4-75FF-4781-B7FF-A6FE901E2D68}"/>
              </a:ext>
            </a:extLst>
          </p:cNvPr>
          <p:cNvSpPr>
            <a:spLocks noGrp="1"/>
          </p:cNvSpPr>
          <p:nvPr>
            <p:ph type="body" sz="quarter" idx="10"/>
          </p:nvPr>
        </p:nvSpPr>
        <p:spPr/>
        <p:txBody>
          <a:bodyPr/>
          <a:lstStyle/>
          <a:p>
            <a:r>
              <a:rPr lang="ko-KR" altLang="en-US" dirty="0"/>
              <a:t>검색한 키워드에 대한 결과를 제공합니다</a:t>
            </a:r>
            <a:r>
              <a:rPr lang="en-US" altLang="ko-KR" dirty="0"/>
              <a:t>.</a:t>
            </a:r>
            <a:endParaRPr lang="ko-KR" altLang="en-US" dirty="0"/>
          </a:p>
        </p:txBody>
      </p:sp>
    </p:spTree>
    <p:extLst>
      <p:ext uri="{BB962C8B-B14F-4D97-AF65-F5344CB8AC3E}">
        <p14:creationId xmlns:p14="http://schemas.microsoft.com/office/powerpoint/2010/main" val="15282387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search_result.jsp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검색 결과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검색한 키워드와 일치하는 트레이너 목록을 제공되는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트레이너 상세 페이지로 이동 합니다</a:t>
                      </a:r>
                      <a:r>
                        <a:rPr lang="en-US" altLang="ko-KR" sz="800" b="0" dirty="0">
                          <a:latin typeface="+mn-ea"/>
                          <a:ea typeface="+mn-ea"/>
                        </a:rPr>
                        <a:t>(Page113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27444" y="106980"/>
            <a:ext cx="377026" cy="230832"/>
          </a:xfrm>
          <a:prstGeom prst="rect">
            <a:avLst/>
          </a:prstGeom>
          <a:noFill/>
        </p:spPr>
        <p:txBody>
          <a:bodyPr wrap="none" rtlCol="0">
            <a:spAutoFit/>
          </a:bodyPr>
          <a:lstStyle/>
          <a:p>
            <a:fld id="{944918D1-1C8F-48E6-92D4-4089F97E8793}" type="slidenum">
              <a:rPr lang="ko-KR" altLang="en-US" sz="900" smtClean="0"/>
              <a:t>66</a:t>
            </a:fld>
            <a:endParaRPr lang="ko-KR" altLang="en-US" sz="900" dirty="0"/>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914" y="4653136"/>
            <a:ext cx="3059691" cy="1924316"/>
          </a:xfrm>
          <a:prstGeom prst="rect">
            <a:avLst/>
          </a:prstGeom>
        </p:spPr>
      </p:pic>
      <p:pic>
        <p:nvPicPr>
          <p:cNvPr id="9" name="그림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7968" y="3501008"/>
            <a:ext cx="2567607" cy="1924316"/>
          </a:xfrm>
          <a:prstGeom prst="rect">
            <a:avLst/>
          </a:prstGeom>
        </p:spPr>
      </p:pic>
      <p:pic>
        <p:nvPicPr>
          <p:cNvPr id="10" name="그림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352" y="3483290"/>
            <a:ext cx="2567607" cy="1924316"/>
          </a:xfrm>
          <a:prstGeom prst="rect">
            <a:avLst/>
          </a:prstGeom>
        </p:spPr>
      </p:pic>
      <p:pic>
        <p:nvPicPr>
          <p:cNvPr id="6" name="그림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71638" y="709746"/>
            <a:ext cx="2304256" cy="5867706"/>
          </a:xfrm>
          <a:prstGeom prst="rect">
            <a:avLst/>
          </a:prstGeom>
        </p:spPr>
      </p:pic>
      <p:sp>
        <p:nvSpPr>
          <p:cNvPr id="11" name="타원 10">
            <a:extLst>
              <a:ext uri="{FF2B5EF4-FFF2-40B4-BE49-F238E27FC236}">
                <a16:creationId xmlns:a16="http://schemas.microsoft.com/office/drawing/2014/main" xmlns="" id="{24CF08AE-16E3-44B5-890A-7043A089BAF0}"/>
              </a:ext>
            </a:extLst>
          </p:cNvPr>
          <p:cNvSpPr/>
          <p:nvPr/>
        </p:nvSpPr>
        <p:spPr>
          <a:xfrm>
            <a:off x="4477055" y="198884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10409148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search_result.jsp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검색 결과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xmlns=""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검색한 키워드와 일치하는 트레이너가 없을 경우 보여지는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3072083066"/>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12624" y="106980"/>
            <a:ext cx="377026" cy="230832"/>
          </a:xfrm>
          <a:prstGeom prst="rect">
            <a:avLst/>
          </a:prstGeom>
          <a:noFill/>
        </p:spPr>
        <p:txBody>
          <a:bodyPr wrap="none" rtlCol="0">
            <a:spAutoFit/>
          </a:bodyPr>
          <a:lstStyle/>
          <a:p>
            <a:r>
              <a:rPr lang="en-US" altLang="ko-KR" sz="900" dirty="0"/>
              <a:t>109</a:t>
            </a: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4000" cy="4104000"/>
          </a:xfrm>
          <a:prstGeom prst="rect">
            <a:avLst/>
          </a:prstGeom>
        </p:spPr>
      </p:pic>
    </p:spTree>
    <p:extLst>
      <p:ext uri="{BB962C8B-B14F-4D97-AF65-F5344CB8AC3E}">
        <p14:creationId xmlns:p14="http://schemas.microsoft.com/office/powerpoint/2010/main" val="8671185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xmlns="" id="{683ED0D4-343F-4AC4-936C-4771ADDE3DEC}"/>
              </a:ext>
            </a:extLst>
          </p:cNvPr>
          <p:cNvSpPr>
            <a:spLocks noGrp="1"/>
          </p:cNvSpPr>
          <p:nvPr>
            <p:ph type="title"/>
          </p:nvPr>
        </p:nvSpPr>
        <p:spPr/>
        <p:txBody>
          <a:bodyPr/>
          <a:lstStyle/>
          <a:p>
            <a:r>
              <a:rPr lang="ko-KR" altLang="en-US" dirty="0"/>
              <a:t>전체 트레이너 목록 페이지</a:t>
            </a:r>
          </a:p>
        </p:txBody>
      </p:sp>
      <p:sp>
        <p:nvSpPr>
          <p:cNvPr id="4" name="텍스트 개체 틀 3">
            <a:extLst>
              <a:ext uri="{FF2B5EF4-FFF2-40B4-BE49-F238E27FC236}">
                <a16:creationId xmlns:a16="http://schemas.microsoft.com/office/drawing/2014/main" xmlns="" id="{566248F4-75FF-4781-B7FF-A6FE901E2D68}"/>
              </a:ext>
            </a:extLst>
          </p:cNvPr>
          <p:cNvSpPr>
            <a:spLocks noGrp="1"/>
          </p:cNvSpPr>
          <p:nvPr>
            <p:ph type="body" sz="quarter" idx="10"/>
          </p:nvPr>
        </p:nvSpPr>
        <p:spPr/>
        <p:txBody>
          <a:bodyPr/>
          <a:lstStyle/>
          <a:p>
            <a:r>
              <a:rPr lang="ko-KR" altLang="en-US" dirty="0"/>
              <a:t>전체 트레이너 목록을 제공합니다</a:t>
            </a:r>
            <a:r>
              <a:rPr lang="en-US" altLang="ko-KR" dirty="0"/>
              <a:t>.</a:t>
            </a:r>
            <a:endParaRPr lang="ko-KR" altLang="en-US" dirty="0"/>
          </a:p>
        </p:txBody>
      </p:sp>
    </p:spTree>
    <p:extLst>
      <p:ext uri="{BB962C8B-B14F-4D97-AF65-F5344CB8AC3E}">
        <p14:creationId xmlns:p14="http://schemas.microsoft.com/office/powerpoint/2010/main" val="15646709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totalTrainerList.jsp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전체 트레이너 목록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모든 트레이너 목록을 보여주는 페이지 입니다</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트레이닝 횟수를 통해 순위를 매겨 상단에 고정 합니다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lang="ko-KR" altLang="en-US" sz="800" b="0" dirty="0">
                          <a:latin typeface="+mn-ea"/>
                          <a:ea typeface="+mn-ea"/>
                        </a:rPr>
                        <a:t>클릭 시 트레이너 상세 페이지로 이동 합니다</a:t>
                      </a:r>
                      <a:r>
                        <a:rPr lang="en-US" altLang="ko-KR" sz="800" b="0" dirty="0">
                          <a:latin typeface="+mn-ea"/>
                          <a:ea typeface="+mn-ea"/>
                        </a:rPr>
                        <a:t>(Page113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69</a:t>
            </a:fld>
            <a:endParaRPr lang="ko-KR" altLang="en-US" sz="900"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75720" y="548680"/>
            <a:ext cx="2160240" cy="6111953"/>
          </a:xfrm>
          <a:prstGeom prst="rect">
            <a:avLst/>
          </a:prstGeom>
        </p:spPr>
      </p:pic>
      <p:sp>
        <p:nvSpPr>
          <p:cNvPr id="9" name="타원 8">
            <a:extLst>
              <a:ext uri="{FF2B5EF4-FFF2-40B4-BE49-F238E27FC236}">
                <a16:creationId xmlns:a16="http://schemas.microsoft.com/office/drawing/2014/main" xmlns="" id="{135072C4-85C3-4975-A3BA-2D6D1BF21DC0}"/>
              </a:ext>
            </a:extLst>
          </p:cNvPr>
          <p:cNvSpPr/>
          <p:nvPr/>
        </p:nvSpPr>
        <p:spPr>
          <a:xfrm>
            <a:off x="3861057" y="227687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4205174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Index.jsp</a:t>
            </a:r>
            <a:endParaRPr lang="en-US" altLang="ko-KR"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메인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nvGraphicFramePr>
        <p:xfrm>
          <a:off x="8688288" y="476672"/>
          <a:ext cx="3384376" cy="532839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접속했을 때 보이는 메인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메인 로고입니다</a:t>
                      </a:r>
                      <a:r>
                        <a:rPr lang="en-US" altLang="ko-KR" sz="800" b="0" dirty="0">
                          <a:latin typeface="+mn-ea"/>
                          <a:ea typeface="+mn-ea"/>
                        </a:rPr>
                        <a:t>. </a:t>
                      </a:r>
                      <a:r>
                        <a:rPr lang="ko-KR" altLang="en-US" sz="800" b="0" dirty="0">
                          <a:latin typeface="+mn-ea"/>
                          <a:ea typeface="+mn-ea"/>
                        </a:rPr>
                        <a:t>클릭을 하면 메인 페이지로 돌아옵니다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로그인 버튼입니다</a:t>
                      </a:r>
                      <a:r>
                        <a:rPr kumimoji="1" lang="en-US" altLang="ko-KR" sz="800" dirty="0">
                          <a:solidFill>
                            <a:schemeClr val="tx1"/>
                          </a:solidFill>
                          <a:latin typeface="+mn-ea"/>
                        </a:rPr>
                        <a:t>. </a:t>
                      </a:r>
                      <a:r>
                        <a:rPr kumimoji="1" lang="ko-KR" altLang="en-US" sz="800" dirty="0">
                          <a:solidFill>
                            <a:schemeClr val="tx1"/>
                          </a:solidFill>
                          <a:latin typeface="+mn-ea"/>
                        </a:rPr>
                        <a:t>비 로그인 상태에서 보이며 버튼을 클릭하면 일반회원</a:t>
                      </a:r>
                      <a:r>
                        <a:rPr kumimoji="1" lang="en-US" altLang="ko-KR" sz="800" dirty="0">
                          <a:solidFill>
                            <a:schemeClr val="tx1"/>
                          </a:solidFill>
                          <a:latin typeface="+mn-ea"/>
                        </a:rPr>
                        <a:t>/</a:t>
                      </a:r>
                      <a:r>
                        <a:rPr kumimoji="1" lang="ko-KR" altLang="en-US" sz="800" dirty="0">
                          <a:solidFill>
                            <a:schemeClr val="tx1"/>
                          </a:solidFill>
                          <a:latin typeface="+mn-ea"/>
                        </a:rPr>
                        <a:t>트레이너회원</a:t>
                      </a:r>
                      <a:r>
                        <a:rPr kumimoji="1" lang="en-US" altLang="ko-KR" sz="800" dirty="0">
                          <a:solidFill>
                            <a:schemeClr val="tx1"/>
                          </a:solidFill>
                          <a:latin typeface="+mn-ea"/>
                        </a:rPr>
                        <a:t>/</a:t>
                      </a:r>
                      <a:r>
                        <a:rPr kumimoji="1" lang="ko-KR" altLang="en-US" sz="800" dirty="0">
                          <a:solidFill>
                            <a:schemeClr val="tx1"/>
                          </a:solidFill>
                          <a:latin typeface="+mn-ea"/>
                        </a:rPr>
                        <a:t>관리자계정에 맞게 로그인을 할 수 있습니다</a:t>
                      </a:r>
                      <a:r>
                        <a:rPr kumimoji="1" lang="en-US" altLang="ko-KR" sz="800" dirty="0">
                          <a:solidFill>
                            <a:schemeClr val="tx1"/>
                          </a:solidFill>
                          <a:latin typeface="+mn-ea"/>
                        </a:rPr>
                        <a:t>(Page60</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회원가입 버튼입니다</a:t>
                      </a:r>
                      <a:r>
                        <a:rPr lang="en-US" altLang="ko-KR" sz="800" b="0" dirty="0">
                          <a:latin typeface="+mn-ea"/>
                          <a:ea typeface="+mn-ea"/>
                        </a:rPr>
                        <a:t>. </a:t>
                      </a:r>
                      <a:r>
                        <a:rPr lang="ko-KR" altLang="en-US" sz="800" b="0" dirty="0">
                          <a:latin typeface="+mn-ea"/>
                          <a:ea typeface="+mn-ea"/>
                        </a:rPr>
                        <a:t>비 로그인 상태에서 보이며 버튼을 클릭하면 일반회원</a:t>
                      </a:r>
                      <a:r>
                        <a:rPr lang="en-US" altLang="ko-KR" sz="800" b="0" dirty="0">
                          <a:latin typeface="+mn-ea"/>
                          <a:ea typeface="+mn-ea"/>
                        </a:rPr>
                        <a:t>/</a:t>
                      </a:r>
                      <a:r>
                        <a:rPr lang="ko-KR" altLang="en-US" sz="800" b="0" dirty="0">
                          <a:latin typeface="+mn-ea"/>
                          <a:ea typeface="+mn-ea"/>
                        </a:rPr>
                        <a:t>트레이너회원을 선택해서 가입할 수 있습니다</a:t>
                      </a:r>
                      <a:r>
                        <a:rPr lang="en-US" altLang="ko-KR" sz="800" b="0" dirty="0">
                          <a:latin typeface="+mn-ea"/>
                          <a:ea typeface="+mn-ea"/>
                        </a:rPr>
                        <a:t>(Page54, 55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로그아웃 버튼입니다</a:t>
                      </a:r>
                      <a:r>
                        <a:rPr kumimoji="1" lang="en-US" altLang="ko-KR" sz="800" dirty="0">
                          <a:solidFill>
                            <a:schemeClr val="tx1"/>
                          </a:solidFill>
                          <a:latin typeface="+mn-ea"/>
                        </a:rPr>
                        <a:t>. </a:t>
                      </a:r>
                      <a:r>
                        <a:rPr kumimoji="1" lang="ko-KR" altLang="en-US" sz="800" dirty="0">
                          <a:solidFill>
                            <a:schemeClr val="tx1"/>
                          </a:solidFill>
                          <a:latin typeface="+mn-ea"/>
                        </a:rPr>
                        <a:t>로그인 상태에서 보이며 버튼을 클릭하면 비 로그인 상태로 전환됩니다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마이페이지 버튼입니다</a:t>
                      </a:r>
                      <a:r>
                        <a:rPr lang="en-US" altLang="ko-KR" sz="800" b="0" dirty="0">
                          <a:latin typeface="+mn-ea"/>
                          <a:ea typeface="+mn-ea"/>
                        </a:rPr>
                        <a:t>. </a:t>
                      </a:r>
                      <a:r>
                        <a:rPr lang="ko-KR" altLang="en-US" sz="800" b="0" dirty="0">
                          <a:latin typeface="+mn-ea"/>
                          <a:ea typeface="+mn-ea"/>
                        </a:rPr>
                        <a:t>로그인 상태에서 보이며 버튼을 클릭하면 트레이너는 트레이너의 마이페이지</a:t>
                      </a:r>
                      <a:r>
                        <a:rPr lang="en-US" altLang="ko-KR" sz="800" b="0" dirty="0">
                          <a:latin typeface="+mn-ea"/>
                          <a:ea typeface="+mn-ea"/>
                        </a:rPr>
                        <a:t>, </a:t>
                      </a:r>
                      <a:r>
                        <a:rPr lang="ko-KR" altLang="en-US" sz="800" b="0" dirty="0">
                          <a:latin typeface="+mn-ea"/>
                          <a:ea typeface="+mn-ea"/>
                        </a:rPr>
                        <a:t>일반회원은 일반회원의 마이페이지로 이동을 합니다</a:t>
                      </a:r>
                      <a:r>
                        <a:rPr lang="en-US" altLang="ko-KR" sz="800" b="0" dirty="0">
                          <a:latin typeface="+mn-ea"/>
                          <a:ea typeface="+mn-ea"/>
                        </a:rPr>
                        <a:t>(Page67, 73, 92 </a:t>
                      </a:r>
                      <a:r>
                        <a:rPr lang="ko-KR" altLang="en-US" sz="800" b="0" dirty="0">
                          <a:latin typeface="+mn-ea"/>
                          <a:ea typeface="+mn-ea"/>
                        </a:rPr>
                        <a:t>참조</a:t>
                      </a:r>
                      <a:r>
                        <a:rPr lang="en-US" altLang="ko-KR" sz="800" b="0" dirty="0">
                          <a:latin typeface="+mn-ea"/>
                          <a:ea typeface="+mn-ea"/>
                        </a:rPr>
                        <a:t>). </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트레이너를 검색하거나 원하는 운동 키워드를 검색하는 </a:t>
                      </a:r>
                      <a:r>
                        <a:rPr lang="ko-KR" altLang="en-US" sz="800" b="0" dirty="0" err="1">
                          <a:latin typeface="+mn-ea"/>
                          <a:ea typeface="+mn-ea"/>
                        </a:rPr>
                        <a:t>검색창입니다</a:t>
                      </a:r>
                      <a:r>
                        <a:rPr lang="en-US" altLang="ko-KR" sz="800" b="0" dirty="0">
                          <a:latin typeface="+mn-ea"/>
                          <a:ea typeface="+mn-ea"/>
                        </a:rPr>
                        <a:t>. </a:t>
                      </a:r>
                      <a:r>
                        <a:rPr lang="ko-KR" altLang="en-US" sz="800" b="0" dirty="0">
                          <a:latin typeface="+mn-ea"/>
                          <a:ea typeface="+mn-ea"/>
                        </a:rPr>
                        <a:t>원하는 요일이나 트레이너의 이름</a:t>
                      </a:r>
                      <a:r>
                        <a:rPr lang="en-US" altLang="ko-KR" sz="800" b="0" dirty="0">
                          <a:latin typeface="+mn-ea"/>
                          <a:ea typeface="+mn-ea"/>
                        </a:rPr>
                        <a:t>,</a:t>
                      </a:r>
                      <a:r>
                        <a:rPr lang="ko-KR" altLang="en-US" sz="800" b="0" dirty="0">
                          <a:latin typeface="+mn-ea"/>
                          <a:ea typeface="+mn-ea"/>
                        </a:rPr>
                        <a:t>특징 등을 검색하면 그에 맞는 검색결과를 불러옵니다</a:t>
                      </a:r>
                      <a:r>
                        <a:rPr lang="en-US" altLang="ko-KR" sz="800" b="0" dirty="0">
                          <a:latin typeface="+mn-ea"/>
                          <a:ea typeface="+mn-ea"/>
                        </a:rPr>
                        <a:t>(Page108</a:t>
                      </a:r>
                      <a:r>
                        <a:rPr lang="ko-KR" altLang="en-US" sz="800" b="0" dirty="0">
                          <a:latin typeface="+mn-ea"/>
                          <a:ea typeface="+mn-ea"/>
                        </a:rPr>
                        <a:t> 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0">
                <a:tc>
                  <a:txBody>
                    <a:bodyPr/>
                    <a:lstStyle/>
                    <a:p>
                      <a:pPr algn="ctr" latinLnBrk="1">
                        <a:lnSpc>
                          <a:spcPct val="120000"/>
                        </a:lnSpc>
                      </a:pPr>
                      <a:r>
                        <a:rPr lang="en-US" altLang="ko-KR" sz="800" b="0" dirty="0">
                          <a:latin typeface="+mn-ea"/>
                          <a:ea typeface="+mn-ea"/>
                        </a:rPr>
                        <a:t>7-1</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트레이너 아이콘입니다</a:t>
                      </a:r>
                      <a:r>
                        <a:rPr lang="en-US" altLang="ko-KR" sz="800" b="0" dirty="0">
                          <a:latin typeface="+mn-ea"/>
                          <a:ea typeface="+mn-ea"/>
                        </a:rPr>
                        <a:t>. </a:t>
                      </a:r>
                      <a:r>
                        <a:rPr lang="ko-KR" altLang="en-US" sz="800" b="0" dirty="0">
                          <a:latin typeface="+mn-ea"/>
                          <a:ea typeface="+mn-ea"/>
                        </a:rPr>
                        <a:t>해당 아이콘을 클릭하면 전체 트레이너 목록을 열람할 수 있습니다</a:t>
                      </a:r>
                      <a:r>
                        <a:rPr lang="en-US" altLang="ko-KR" sz="800" b="0" dirty="0">
                          <a:latin typeface="+mn-ea"/>
                          <a:ea typeface="+mn-ea"/>
                        </a:rPr>
                        <a:t>(Page111</a:t>
                      </a:r>
                      <a:r>
                        <a:rPr lang="ko-KR" altLang="en-US" sz="800" b="0" dirty="0">
                          <a:latin typeface="+mn-ea"/>
                          <a:ea typeface="+mn-ea"/>
                        </a:rPr>
                        <a:t> 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r h="171187">
                <a:tc>
                  <a:txBody>
                    <a:bodyPr/>
                    <a:lstStyle/>
                    <a:p>
                      <a:pPr algn="ctr" latinLnBrk="1">
                        <a:lnSpc>
                          <a:spcPct val="120000"/>
                        </a:lnSpc>
                      </a:pPr>
                      <a:r>
                        <a:rPr lang="en-US" altLang="ko-KR" sz="800" b="0" dirty="0">
                          <a:latin typeface="+mn-ea"/>
                          <a:ea typeface="+mn-ea"/>
                        </a:rPr>
                        <a:t>7-2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멤버 아이콘입니다</a:t>
                      </a:r>
                      <a:r>
                        <a:rPr lang="en-US" altLang="ko-KR" sz="800" b="0" dirty="0">
                          <a:latin typeface="+mn-ea"/>
                          <a:ea typeface="+mn-ea"/>
                        </a:rPr>
                        <a:t>. </a:t>
                      </a:r>
                      <a:r>
                        <a:rPr lang="ko-KR" altLang="en-US" sz="800" b="0" dirty="0">
                          <a:latin typeface="+mn-ea"/>
                          <a:ea typeface="+mn-ea"/>
                        </a:rPr>
                        <a:t>해당 아이콘을 클릭하면 회원게시판으로 이동할 수 있습니다</a:t>
                      </a:r>
                      <a:r>
                        <a:rPr lang="en-US" altLang="ko-KR" sz="800" b="0" dirty="0">
                          <a:latin typeface="+mn-ea"/>
                          <a:ea typeface="+mn-ea"/>
                        </a:rPr>
                        <a:t>(Page130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598705268"/>
                  </a:ext>
                </a:extLst>
              </a:tr>
              <a:tr h="0">
                <a:tc>
                  <a:txBody>
                    <a:bodyPr/>
                    <a:lstStyle/>
                    <a:p>
                      <a:pPr algn="ctr" latinLnBrk="1">
                        <a:lnSpc>
                          <a:spcPct val="120000"/>
                        </a:lnSpc>
                      </a:pPr>
                      <a:r>
                        <a:rPr lang="en-US" altLang="ko-KR" sz="800" b="0" dirty="0">
                          <a:latin typeface="+mn-ea"/>
                          <a:ea typeface="+mn-ea"/>
                        </a:rPr>
                        <a:t>7-3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운동 성향 아이콘입니다</a:t>
                      </a:r>
                      <a:r>
                        <a:rPr lang="en-US" altLang="ko-KR" sz="800" b="0" dirty="0">
                          <a:latin typeface="+mn-ea"/>
                          <a:ea typeface="+mn-ea"/>
                        </a:rPr>
                        <a:t>. </a:t>
                      </a:r>
                      <a:r>
                        <a:rPr lang="ko-KR" altLang="en-US" sz="800" b="0" dirty="0">
                          <a:latin typeface="+mn-ea"/>
                          <a:ea typeface="+mn-ea"/>
                        </a:rPr>
                        <a:t>해당 아이콘을 클릭하면 본인의 운동 성향을 설문을 통해 알아 볼 수 있습니다</a:t>
                      </a:r>
                      <a:r>
                        <a:rPr lang="en-US" altLang="ko-KR" sz="800" b="0" dirty="0">
                          <a:latin typeface="+mn-ea"/>
                          <a:ea typeface="+mn-ea"/>
                        </a:rPr>
                        <a:t>(Page97</a:t>
                      </a:r>
                      <a:r>
                        <a:rPr lang="ko-KR" altLang="en-US" sz="800" b="0" dirty="0">
                          <a:latin typeface="+mn-ea"/>
                          <a:ea typeface="+mn-ea"/>
                        </a:rPr>
                        <a:t> 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41091059"/>
                  </a:ext>
                </a:extLst>
              </a:tr>
              <a:tr h="0">
                <a:tc>
                  <a:txBody>
                    <a:bodyPr/>
                    <a:lstStyle/>
                    <a:p>
                      <a:pPr algn="ctr" latinLnBrk="1">
                        <a:lnSpc>
                          <a:spcPct val="120000"/>
                        </a:lnSpc>
                      </a:pPr>
                      <a:r>
                        <a:rPr lang="en-US" altLang="ko-KR" sz="800" b="0" dirty="0">
                          <a:latin typeface="+mn-ea"/>
                          <a:ea typeface="+mn-ea"/>
                        </a:rPr>
                        <a:t>7-4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Q&amp;A</a:t>
                      </a:r>
                      <a:r>
                        <a:rPr lang="ko-KR" altLang="en-US" sz="800" b="0" dirty="0">
                          <a:latin typeface="+mn-ea"/>
                          <a:ea typeface="+mn-ea"/>
                        </a:rPr>
                        <a:t> 아이콘입니다</a:t>
                      </a:r>
                      <a:r>
                        <a:rPr lang="en-US" altLang="ko-KR" sz="800" b="0" dirty="0">
                          <a:latin typeface="+mn-ea"/>
                          <a:ea typeface="+mn-ea"/>
                        </a:rPr>
                        <a:t>. </a:t>
                      </a:r>
                      <a:r>
                        <a:rPr lang="ko-KR" altLang="en-US" sz="800" b="0" dirty="0">
                          <a:latin typeface="+mn-ea"/>
                          <a:ea typeface="+mn-ea"/>
                        </a:rPr>
                        <a:t>해당 아이콘을 클릭하면 </a:t>
                      </a:r>
                      <a:r>
                        <a:rPr lang="en-US" altLang="ko-KR" sz="800" b="0" dirty="0">
                          <a:latin typeface="+mn-ea"/>
                          <a:ea typeface="+mn-ea"/>
                        </a:rPr>
                        <a:t>Q&amp;A</a:t>
                      </a:r>
                      <a:r>
                        <a:rPr lang="ko-KR" altLang="en-US" sz="800" b="0" dirty="0">
                          <a:latin typeface="+mn-ea"/>
                          <a:ea typeface="+mn-ea"/>
                        </a:rPr>
                        <a:t>게시판과 신고게시판으로 이동할 수 있습니다</a:t>
                      </a:r>
                      <a:r>
                        <a:rPr lang="en-US" altLang="ko-KR" sz="800" b="0" dirty="0">
                          <a:latin typeface="+mn-ea"/>
                          <a:ea typeface="+mn-ea"/>
                        </a:rPr>
                        <a:t>(Page137, 144</a:t>
                      </a:r>
                      <a:r>
                        <a:rPr lang="ko-KR" altLang="en-US" sz="800" b="0" dirty="0">
                          <a:latin typeface="+mn-ea"/>
                          <a:ea typeface="+mn-ea"/>
                        </a:rPr>
                        <a:t> 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30569448"/>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7</a:t>
            </a:fld>
            <a:endParaRPr lang="ko-KR" altLang="en-US" sz="900" dirty="0"/>
          </a:p>
        </p:txBody>
      </p:sp>
      <p:pic>
        <p:nvPicPr>
          <p:cNvPr id="11" name="그림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352" y="1124744"/>
            <a:ext cx="8107567" cy="4104456"/>
          </a:xfrm>
          <a:prstGeom prst="rect">
            <a:avLst/>
          </a:prstGeom>
        </p:spPr>
      </p:pic>
      <p:pic>
        <p:nvPicPr>
          <p:cNvPr id="13" name="그림 12"/>
          <p:cNvPicPr>
            <a:picLocks noChangeAspect="1"/>
          </p:cNvPicPr>
          <p:nvPr/>
        </p:nvPicPr>
        <p:blipFill rotWithShape="1">
          <a:blip r:embed="rId3">
            <a:extLst>
              <a:ext uri="{28A0092B-C50C-407E-A947-70E740481C1C}">
                <a14:useLocalDpi xmlns:a14="http://schemas.microsoft.com/office/drawing/2010/main" val="0"/>
              </a:ext>
            </a:extLst>
          </a:blip>
          <a:srcRect l="73770" t="4709" r="16169" b="90674"/>
          <a:stretch/>
        </p:blipFill>
        <p:spPr>
          <a:xfrm>
            <a:off x="7551760" y="1367322"/>
            <a:ext cx="819160" cy="189470"/>
          </a:xfrm>
          <a:prstGeom prst="rect">
            <a:avLst/>
          </a:prstGeom>
        </p:spPr>
      </p:pic>
      <p:sp>
        <p:nvSpPr>
          <p:cNvPr id="14" name="타원 13"/>
          <p:cNvSpPr/>
          <p:nvPr/>
        </p:nvSpPr>
        <p:spPr>
          <a:xfrm>
            <a:off x="1415480" y="1190198"/>
            <a:ext cx="146711" cy="144016"/>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1</a:t>
            </a:r>
            <a:endParaRPr lang="ko-KR" altLang="en-US" sz="1000" dirty="0"/>
          </a:p>
        </p:txBody>
      </p:sp>
      <p:sp>
        <p:nvSpPr>
          <p:cNvPr id="9" name="타원 8">
            <a:extLst>
              <a:ext uri="{FF2B5EF4-FFF2-40B4-BE49-F238E27FC236}">
                <a16:creationId xmlns:a16="http://schemas.microsoft.com/office/drawing/2014/main" xmlns="" id="{30E14A07-7E1E-4844-AB96-A35C5AA023AC}"/>
              </a:ext>
            </a:extLst>
          </p:cNvPr>
          <p:cNvSpPr/>
          <p:nvPr/>
        </p:nvSpPr>
        <p:spPr>
          <a:xfrm>
            <a:off x="7551760" y="1190198"/>
            <a:ext cx="146711" cy="144016"/>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2</a:t>
            </a:r>
            <a:endParaRPr lang="ko-KR" altLang="en-US" sz="1000" dirty="0"/>
          </a:p>
        </p:txBody>
      </p:sp>
      <p:sp>
        <p:nvSpPr>
          <p:cNvPr id="10" name="타원 9">
            <a:extLst>
              <a:ext uri="{FF2B5EF4-FFF2-40B4-BE49-F238E27FC236}">
                <a16:creationId xmlns:a16="http://schemas.microsoft.com/office/drawing/2014/main" xmlns="" id="{45040802-68A7-447A-A274-EA33589DE458}"/>
              </a:ext>
            </a:extLst>
          </p:cNvPr>
          <p:cNvSpPr/>
          <p:nvPr/>
        </p:nvSpPr>
        <p:spPr>
          <a:xfrm>
            <a:off x="7942483" y="1174025"/>
            <a:ext cx="146711" cy="144016"/>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3</a:t>
            </a:r>
            <a:endParaRPr lang="ko-KR" altLang="en-US" sz="1000" dirty="0"/>
          </a:p>
        </p:txBody>
      </p:sp>
      <p:sp>
        <p:nvSpPr>
          <p:cNvPr id="12" name="타원 11">
            <a:extLst>
              <a:ext uri="{FF2B5EF4-FFF2-40B4-BE49-F238E27FC236}">
                <a16:creationId xmlns:a16="http://schemas.microsoft.com/office/drawing/2014/main" xmlns="" id="{36C70F7F-FDCF-4517-9597-5307891831FA}"/>
              </a:ext>
            </a:extLst>
          </p:cNvPr>
          <p:cNvSpPr/>
          <p:nvPr/>
        </p:nvSpPr>
        <p:spPr>
          <a:xfrm>
            <a:off x="7469575" y="1369037"/>
            <a:ext cx="146711" cy="144016"/>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4</a:t>
            </a:r>
            <a:endParaRPr lang="ko-KR" altLang="en-US" sz="1000" dirty="0"/>
          </a:p>
        </p:txBody>
      </p:sp>
      <p:sp>
        <p:nvSpPr>
          <p:cNvPr id="15" name="타원 14">
            <a:extLst>
              <a:ext uri="{FF2B5EF4-FFF2-40B4-BE49-F238E27FC236}">
                <a16:creationId xmlns:a16="http://schemas.microsoft.com/office/drawing/2014/main" xmlns="" id="{7C0480FA-5D5F-42EB-B1C2-EE83CF06BDD7}"/>
              </a:ext>
            </a:extLst>
          </p:cNvPr>
          <p:cNvSpPr/>
          <p:nvPr/>
        </p:nvSpPr>
        <p:spPr>
          <a:xfrm>
            <a:off x="7887983" y="1339706"/>
            <a:ext cx="146711" cy="144016"/>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5</a:t>
            </a:r>
            <a:endParaRPr lang="ko-KR" altLang="en-US" sz="1000" dirty="0"/>
          </a:p>
        </p:txBody>
      </p:sp>
      <p:sp>
        <p:nvSpPr>
          <p:cNvPr id="16" name="타원 15">
            <a:extLst>
              <a:ext uri="{FF2B5EF4-FFF2-40B4-BE49-F238E27FC236}">
                <a16:creationId xmlns:a16="http://schemas.microsoft.com/office/drawing/2014/main" xmlns="" id="{46B00DB3-280B-4673-9AC3-29D6A5A52E05}"/>
              </a:ext>
            </a:extLst>
          </p:cNvPr>
          <p:cNvSpPr/>
          <p:nvPr/>
        </p:nvSpPr>
        <p:spPr>
          <a:xfrm>
            <a:off x="2711624" y="2924944"/>
            <a:ext cx="146711" cy="144016"/>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6</a:t>
            </a:r>
            <a:endParaRPr lang="ko-KR" altLang="en-US" sz="1000" dirty="0"/>
          </a:p>
        </p:txBody>
      </p:sp>
      <p:sp>
        <p:nvSpPr>
          <p:cNvPr id="17" name="타원 16">
            <a:extLst>
              <a:ext uri="{FF2B5EF4-FFF2-40B4-BE49-F238E27FC236}">
                <a16:creationId xmlns:a16="http://schemas.microsoft.com/office/drawing/2014/main" xmlns="" id="{4D7258EC-AE4C-4389-87EB-A8EF2B1CFD41}"/>
              </a:ext>
            </a:extLst>
          </p:cNvPr>
          <p:cNvSpPr/>
          <p:nvPr/>
        </p:nvSpPr>
        <p:spPr>
          <a:xfrm>
            <a:off x="3215680" y="3645024"/>
            <a:ext cx="146711" cy="144016"/>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7</a:t>
            </a:r>
            <a:endParaRPr lang="ko-KR" altLang="en-US" sz="1000" dirty="0"/>
          </a:p>
        </p:txBody>
      </p:sp>
    </p:spTree>
    <p:extLst>
      <p:ext uri="{BB962C8B-B14F-4D97-AF65-F5344CB8AC3E}">
        <p14:creationId xmlns:p14="http://schemas.microsoft.com/office/powerpoint/2010/main" val="12948311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xmlns="" id="{683ED0D4-343F-4AC4-936C-4771ADDE3DEC}"/>
              </a:ext>
            </a:extLst>
          </p:cNvPr>
          <p:cNvSpPr>
            <a:spLocks noGrp="1"/>
          </p:cNvSpPr>
          <p:nvPr>
            <p:ph type="title"/>
          </p:nvPr>
        </p:nvSpPr>
        <p:spPr/>
        <p:txBody>
          <a:bodyPr/>
          <a:lstStyle/>
          <a:p>
            <a:r>
              <a:rPr lang="ko-KR" altLang="en-US" dirty="0"/>
              <a:t>트레이너 상세 페이지</a:t>
            </a:r>
          </a:p>
        </p:txBody>
      </p:sp>
      <p:sp>
        <p:nvSpPr>
          <p:cNvPr id="4" name="텍스트 개체 틀 3">
            <a:extLst>
              <a:ext uri="{FF2B5EF4-FFF2-40B4-BE49-F238E27FC236}">
                <a16:creationId xmlns:a16="http://schemas.microsoft.com/office/drawing/2014/main" xmlns="" id="{566248F4-75FF-4781-B7FF-A6FE901E2D68}"/>
              </a:ext>
            </a:extLst>
          </p:cNvPr>
          <p:cNvSpPr>
            <a:spLocks noGrp="1"/>
          </p:cNvSpPr>
          <p:nvPr>
            <p:ph type="body" sz="quarter" idx="10"/>
          </p:nvPr>
        </p:nvSpPr>
        <p:spPr/>
        <p:txBody>
          <a:bodyPr/>
          <a:lstStyle/>
          <a:p>
            <a:r>
              <a:rPr lang="ko-KR" altLang="en-US" dirty="0"/>
              <a:t>트레이너의 자세한 정보를 제공합니다</a:t>
            </a:r>
            <a:r>
              <a:rPr lang="en-US" altLang="ko-KR" dirty="0"/>
              <a:t>.</a:t>
            </a:r>
            <a:endParaRPr lang="ko-KR" altLang="en-US" dirty="0"/>
          </a:p>
        </p:txBody>
      </p:sp>
    </p:spTree>
    <p:extLst>
      <p:ext uri="{BB962C8B-B14F-4D97-AF65-F5344CB8AC3E}">
        <p14:creationId xmlns:p14="http://schemas.microsoft.com/office/powerpoint/2010/main" val="23670603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trainerView.jsp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트레이너 상세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xmlns=""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트레이너의 프로필 사진과 약력</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경력을 제공 합니다</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트레이너에게 트레이닝을 받은 회원들의 리뷰를 제공 합니다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3072083066"/>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71</a:t>
            </a:fld>
            <a:endParaRPr lang="ko-KR" altLang="en-US" sz="900"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7568" y="548680"/>
            <a:ext cx="4680520" cy="6181596"/>
          </a:xfrm>
          <a:prstGeom prst="rect">
            <a:avLst/>
          </a:prstGeom>
        </p:spPr>
      </p:pic>
    </p:spTree>
    <p:extLst>
      <p:ext uri="{BB962C8B-B14F-4D97-AF65-F5344CB8AC3E}">
        <p14:creationId xmlns:p14="http://schemas.microsoft.com/office/powerpoint/2010/main" val="6100159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trainerView.jsp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트레이너 상세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트레이너의 프로필 사진과 약력</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경력을 제공 합니다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트레이너의 </a:t>
                      </a:r>
                      <a:r>
                        <a:rPr lang="en-US" altLang="ko-KR" sz="800" b="0" dirty="0">
                          <a:latin typeface="+mn-ea"/>
                          <a:ea typeface="+mn-ea"/>
                        </a:rPr>
                        <a:t>SNS </a:t>
                      </a:r>
                      <a:r>
                        <a:rPr lang="ko-KR" altLang="en-US" sz="800" b="0" dirty="0">
                          <a:latin typeface="+mn-ea"/>
                          <a:ea typeface="+mn-ea"/>
                        </a:rPr>
                        <a:t>페이지로 이동 합니다</a:t>
                      </a:r>
                      <a:r>
                        <a:rPr lang="en-US" altLang="ko-KR" sz="800" b="0" dirty="0">
                          <a:latin typeface="+mn-ea"/>
                          <a:ea typeface="+mn-ea"/>
                        </a:rPr>
                        <a:t>(Page80</a:t>
                      </a:r>
                      <a:r>
                        <a:rPr lang="ko-KR" altLang="en-US" sz="800" b="0" dirty="0">
                          <a:latin typeface="+mn-ea"/>
                          <a:ea typeface="+mn-ea"/>
                        </a:rPr>
                        <a:t> 참고</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72</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51455" cy="4104000"/>
          </a:xfrm>
          <a:prstGeom prst="rect">
            <a:avLst/>
          </a:prstGeom>
        </p:spPr>
      </p:pic>
      <p:sp>
        <p:nvSpPr>
          <p:cNvPr id="9" name="타원 8">
            <a:extLst>
              <a:ext uri="{FF2B5EF4-FFF2-40B4-BE49-F238E27FC236}">
                <a16:creationId xmlns:a16="http://schemas.microsoft.com/office/drawing/2014/main" xmlns="" id="{BDE3935D-B3E2-4AB1-8A71-388CEFD33565}"/>
              </a:ext>
            </a:extLst>
          </p:cNvPr>
          <p:cNvSpPr/>
          <p:nvPr/>
        </p:nvSpPr>
        <p:spPr>
          <a:xfrm>
            <a:off x="4141816" y="501317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pic>
        <p:nvPicPr>
          <p:cNvPr id="6" name="그림 5">
            <a:extLst>
              <a:ext uri="{FF2B5EF4-FFF2-40B4-BE49-F238E27FC236}">
                <a16:creationId xmlns:a16="http://schemas.microsoft.com/office/drawing/2014/main" xmlns="" id="{316019C3-D6C0-49A5-A3BB-1CE9DA877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337" y="4853408"/>
            <a:ext cx="1080120" cy="607567"/>
          </a:xfrm>
          <a:prstGeom prst="rect">
            <a:avLst/>
          </a:prstGeom>
        </p:spPr>
      </p:pic>
    </p:spTree>
    <p:extLst>
      <p:ext uri="{BB962C8B-B14F-4D97-AF65-F5344CB8AC3E}">
        <p14:creationId xmlns:p14="http://schemas.microsoft.com/office/powerpoint/2010/main" val="34994082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trainerView.jsp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트레이너 상세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nvGraphicFramePr>
        <p:xfrm>
          <a:off x="8688288" y="476672"/>
          <a:ext cx="3384376"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트레이너에게 트레이닝을 받은 회원들의 리뷰를 제공 합니다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트레이너의 카카오톡 오픈 채팅으로 연결 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포인트 결제 팝업창이 열립니다</a:t>
                      </a:r>
                      <a:r>
                        <a:rPr kumimoji="1" lang="en-US" altLang="ko-KR" sz="800" dirty="0">
                          <a:solidFill>
                            <a:schemeClr val="tx1"/>
                          </a:solidFill>
                          <a:latin typeface="+mn-ea"/>
                        </a:rPr>
                        <a:t>(Page117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73</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47391" cy="4104000"/>
          </a:xfrm>
          <a:prstGeom prst="rect">
            <a:avLst/>
          </a:prstGeom>
        </p:spPr>
      </p:pic>
      <p:sp>
        <p:nvSpPr>
          <p:cNvPr id="9" name="타원 8">
            <a:extLst>
              <a:ext uri="{FF2B5EF4-FFF2-40B4-BE49-F238E27FC236}">
                <a16:creationId xmlns:a16="http://schemas.microsoft.com/office/drawing/2014/main" xmlns="" id="{633C96B3-70A5-42A2-9C15-C5A2A4BCCD1F}"/>
              </a:ext>
            </a:extLst>
          </p:cNvPr>
          <p:cNvSpPr/>
          <p:nvPr/>
        </p:nvSpPr>
        <p:spPr>
          <a:xfrm>
            <a:off x="4091432" y="15551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476FD981-FFCC-4ED2-8490-75E4ACE9DFDC}"/>
              </a:ext>
            </a:extLst>
          </p:cNvPr>
          <p:cNvSpPr/>
          <p:nvPr/>
        </p:nvSpPr>
        <p:spPr>
          <a:xfrm>
            <a:off x="4091431" y="1953553"/>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39054962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xmlns="" id="{683ED0D4-343F-4AC4-936C-4771ADDE3DEC}"/>
              </a:ext>
            </a:extLst>
          </p:cNvPr>
          <p:cNvSpPr>
            <a:spLocks noGrp="1"/>
          </p:cNvSpPr>
          <p:nvPr>
            <p:ph type="title"/>
          </p:nvPr>
        </p:nvSpPr>
        <p:spPr/>
        <p:txBody>
          <a:bodyPr/>
          <a:lstStyle/>
          <a:p>
            <a:r>
              <a:rPr lang="ko-KR" altLang="en-US" dirty="0"/>
              <a:t>포인트 결제 페이지</a:t>
            </a:r>
          </a:p>
        </p:txBody>
      </p:sp>
      <p:sp>
        <p:nvSpPr>
          <p:cNvPr id="4" name="텍스트 개체 틀 3">
            <a:extLst>
              <a:ext uri="{FF2B5EF4-FFF2-40B4-BE49-F238E27FC236}">
                <a16:creationId xmlns:a16="http://schemas.microsoft.com/office/drawing/2014/main" xmlns="" id="{566248F4-75FF-4781-B7FF-A6FE901E2D68}"/>
              </a:ext>
            </a:extLst>
          </p:cNvPr>
          <p:cNvSpPr>
            <a:spLocks noGrp="1"/>
          </p:cNvSpPr>
          <p:nvPr>
            <p:ph type="body" sz="quarter" idx="10"/>
          </p:nvPr>
        </p:nvSpPr>
        <p:spPr/>
        <p:txBody>
          <a:bodyPr/>
          <a:lstStyle/>
          <a:p>
            <a:r>
              <a:rPr lang="ko-KR" altLang="en-US" dirty="0"/>
              <a:t>회원이 트레이너에게 포인트를 지불 합니다</a:t>
            </a:r>
            <a:r>
              <a:rPr lang="en-US" altLang="ko-KR" dirty="0"/>
              <a:t>.</a:t>
            </a:r>
            <a:r>
              <a:rPr lang="ko-KR" altLang="en-US" dirty="0"/>
              <a:t> </a:t>
            </a:r>
          </a:p>
        </p:txBody>
      </p:sp>
    </p:spTree>
    <p:extLst>
      <p:ext uri="{BB962C8B-B14F-4D97-AF65-F5344CB8AC3E}">
        <p14:creationId xmlns:p14="http://schemas.microsoft.com/office/powerpoint/2010/main" val="20623926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handoverPoint.jsp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포인트 결제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nvGraphicFramePr>
        <p:xfrm>
          <a:off x="8688288" y="476672"/>
          <a:ext cx="3384376"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상담 후 트레이닝을 위해 트레이너에게 포인트를 지불하기 전 결제 정보를 확인하는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포인트 충전 페이지로 이동 합니다</a:t>
                      </a:r>
                      <a:r>
                        <a:rPr lang="en-US" altLang="ko-KR" sz="800" b="0" dirty="0">
                          <a:latin typeface="+mn-ea"/>
                          <a:ea typeface="+mn-ea"/>
                        </a:rPr>
                        <a:t>(Page121 </a:t>
                      </a:r>
                      <a:r>
                        <a:rPr lang="ko-KR" altLang="en-US" sz="800" b="0" dirty="0">
                          <a:latin typeface="+mn-ea"/>
                          <a:ea typeface="+mn-ea"/>
                        </a:rPr>
                        <a:t>참고</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lang="ko-KR" altLang="en-US" sz="800" b="0" dirty="0">
                          <a:latin typeface="+mn-ea"/>
                          <a:ea typeface="+mn-ea"/>
                        </a:rPr>
                        <a:t>클릭 시 포인트 결제 페이지로 이동 합니다</a:t>
                      </a:r>
                      <a:r>
                        <a:rPr lang="en-US" altLang="ko-KR" sz="800" b="0" dirty="0">
                          <a:latin typeface="+mn-ea"/>
                          <a:ea typeface="+mn-ea"/>
                        </a:rPr>
                        <a:t>(Page118 </a:t>
                      </a:r>
                      <a:r>
                        <a:rPr lang="ko-KR" altLang="en-US" sz="800" b="0" dirty="0">
                          <a:latin typeface="+mn-ea"/>
                          <a:ea typeface="+mn-ea"/>
                        </a:rPr>
                        <a:t>참고</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75</a:t>
            </a:fld>
            <a:endParaRPr lang="ko-KR" altLang="en-US" sz="900" dirty="0"/>
          </a:p>
        </p:txBody>
      </p:sp>
      <p:pic>
        <p:nvPicPr>
          <p:cNvPr id="3" name="그림 2"/>
          <p:cNvPicPr>
            <a:picLocks noChangeAspect="1"/>
          </p:cNvPicPr>
          <p:nvPr/>
        </p:nvPicPr>
        <p:blipFill rotWithShape="1">
          <a:blip r:embed="rId2">
            <a:extLst>
              <a:ext uri="{28A0092B-C50C-407E-A947-70E740481C1C}">
                <a14:useLocalDpi xmlns:a14="http://schemas.microsoft.com/office/drawing/2010/main" val="0"/>
              </a:ext>
            </a:extLst>
          </a:blip>
          <a:srcRect t="37" b="2"/>
          <a:stretch/>
        </p:blipFill>
        <p:spPr>
          <a:xfrm>
            <a:off x="1559496" y="980728"/>
            <a:ext cx="5787838" cy="5194712"/>
          </a:xfrm>
          <a:prstGeom prst="rect">
            <a:avLst/>
          </a:prstGeom>
        </p:spPr>
      </p:pic>
      <p:sp>
        <p:nvSpPr>
          <p:cNvPr id="9" name="타원 8">
            <a:extLst>
              <a:ext uri="{FF2B5EF4-FFF2-40B4-BE49-F238E27FC236}">
                <a16:creationId xmlns:a16="http://schemas.microsoft.com/office/drawing/2014/main" xmlns="" id="{7EB58539-B863-4B87-9361-49BBC8B57434}"/>
              </a:ext>
            </a:extLst>
          </p:cNvPr>
          <p:cNvSpPr/>
          <p:nvPr/>
        </p:nvSpPr>
        <p:spPr>
          <a:xfrm>
            <a:off x="3431704" y="537321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D622340B-FED2-40FE-85A3-BAF409A061B7}"/>
              </a:ext>
            </a:extLst>
          </p:cNvPr>
          <p:cNvSpPr/>
          <p:nvPr/>
        </p:nvSpPr>
        <p:spPr>
          <a:xfrm>
            <a:off x="5316163" y="537321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15123343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handoverPoint.jsp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포인트 결제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nvGraphicFramePr>
        <p:xfrm>
          <a:off x="8688288" y="476672"/>
          <a:ext cx="3384376" cy="165638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트레이너에게 포인트를 지불하기 전 최종 확인을 합니다</a:t>
                      </a:r>
                      <a:r>
                        <a:rPr lang="en-US" altLang="ko-KR" sz="800" b="0" dirty="0">
                          <a:solidFill>
                            <a:schemeClr val="tx1"/>
                          </a:solidFill>
                          <a:latin typeface="+mn-ea"/>
                          <a:ea typeface="+mn-ea"/>
                          <a:sym typeface="맑은 고딕"/>
                        </a:rPr>
                        <a:t>.</a:t>
                      </a:r>
                      <a:r>
                        <a:rPr lang="ko-KR" altLang="en-US" sz="800" b="0" dirty="0">
                          <a:solidFill>
                            <a:schemeClr val="tx1"/>
                          </a:solidFill>
                          <a:latin typeface="+mn-ea"/>
                          <a:ea typeface="+mn-ea"/>
                          <a:sym typeface="맑은 고딕"/>
                        </a:rPr>
                        <a:t> </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포인트 결제 완료 페이지로 이동 합니다</a:t>
                      </a:r>
                      <a:r>
                        <a:rPr lang="en-US" altLang="ko-KR" sz="800" b="0" dirty="0">
                          <a:latin typeface="+mn-ea"/>
                          <a:ea typeface="+mn-ea"/>
                        </a:rPr>
                        <a:t>(Page119 </a:t>
                      </a:r>
                      <a:r>
                        <a:rPr lang="ko-KR" altLang="en-US" sz="800" b="0" dirty="0">
                          <a:latin typeface="+mn-ea"/>
                          <a:ea typeface="+mn-ea"/>
                        </a:rPr>
                        <a:t>참고</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포인트 결제가 취소 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76</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3513" y="980728"/>
            <a:ext cx="5828631" cy="5194800"/>
          </a:xfrm>
          <a:prstGeom prst="rect">
            <a:avLst/>
          </a:prstGeom>
        </p:spPr>
      </p:pic>
      <p:sp>
        <p:nvSpPr>
          <p:cNvPr id="9" name="타원 8">
            <a:extLst>
              <a:ext uri="{FF2B5EF4-FFF2-40B4-BE49-F238E27FC236}">
                <a16:creationId xmlns:a16="http://schemas.microsoft.com/office/drawing/2014/main" xmlns="" id="{69A39522-1530-4793-98D9-01DB263130B2}"/>
              </a:ext>
            </a:extLst>
          </p:cNvPr>
          <p:cNvSpPr/>
          <p:nvPr/>
        </p:nvSpPr>
        <p:spPr>
          <a:xfrm>
            <a:off x="4655840" y="191683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F1A66A6B-EB3E-46AD-867C-D3CBA8048326}"/>
              </a:ext>
            </a:extLst>
          </p:cNvPr>
          <p:cNvSpPr/>
          <p:nvPr/>
        </p:nvSpPr>
        <p:spPr>
          <a:xfrm>
            <a:off x="5949289" y="191683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23594284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handoverPoint.jsp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포인트 결제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포인트 결제 완료 시 제공되는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팝업창을 종료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77</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4658" y="970504"/>
            <a:ext cx="5807486" cy="5194800"/>
          </a:xfrm>
          <a:prstGeom prst="rect">
            <a:avLst/>
          </a:prstGeom>
        </p:spPr>
      </p:pic>
      <p:sp>
        <p:nvSpPr>
          <p:cNvPr id="9" name="타원 8">
            <a:extLst>
              <a:ext uri="{FF2B5EF4-FFF2-40B4-BE49-F238E27FC236}">
                <a16:creationId xmlns:a16="http://schemas.microsoft.com/office/drawing/2014/main" xmlns="" id="{9A2BE968-25D8-43C2-93CD-3CF4204DF2D6}"/>
              </a:ext>
            </a:extLst>
          </p:cNvPr>
          <p:cNvSpPr/>
          <p:nvPr/>
        </p:nvSpPr>
        <p:spPr>
          <a:xfrm>
            <a:off x="3863752" y="465313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34098912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xmlns="" id="{683ED0D4-343F-4AC4-936C-4771ADDE3DEC}"/>
              </a:ext>
            </a:extLst>
          </p:cNvPr>
          <p:cNvSpPr>
            <a:spLocks noGrp="1"/>
          </p:cNvSpPr>
          <p:nvPr>
            <p:ph type="title"/>
          </p:nvPr>
        </p:nvSpPr>
        <p:spPr/>
        <p:txBody>
          <a:bodyPr/>
          <a:lstStyle/>
          <a:p>
            <a:r>
              <a:rPr lang="ko-KR" altLang="en-US" dirty="0"/>
              <a:t>포인트 충전 페이지</a:t>
            </a:r>
          </a:p>
        </p:txBody>
      </p:sp>
      <p:sp>
        <p:nvSpPr>
          <p:cNvPr id="4" name="텍스트 개체 틀 3">
            <a:extLst>
              <a:ext uri="{FF2B5EF4-FFF2-40B4-BE49-F238E27FC236}">
                <a16:creationId xmlns:a16="http://schemas.microsoft.com/office/drawing/2014/main" xmlns="" id="{566248F4-75FF-4781-B7FF-A6FE901E2D68}"/>
              </a:ext>
            </a:extLst>
          </p:cNvPr>
          <p:cNvSpPr>
            <a:spLocks noGrp="1"/>
          </p:cNvSpPr>
          <p:nvPr>
            <p:ph type="body" sz="quarter" idx="10"/>
          </p:nvPr>
        </p:nvSpPr>
        <p:spPr/>
        <p:txBody>
          <a:bodyPr/>
          <a:lstStyle/>
          <a:p>
            <a:r>
              <a:rPr lang="ko-KR" altLang="en-US" dirty="0"/>
              <a:t>회원이 포인트를 충전 할 수 있습니다</a:t>
            </a:r>
            <a:r>
              <a:rPr lang="en-US" altLang="ko-KR" dirty="0"/>
              <a:t>.</a:t>
            </a:r>
            <a:endParaRPr lang="ko-KR" altLang="en-US" dirty="0"/>
          </a:p>
        </p:txBody>
      </p:sp>
    </p:spTree>
    <p:extLst>
      <p:ext uri="{BB962C8B-B14F-4D97-AF65-F5344CB8AC3E}">
        <p14:creationId xmlns:p14="http://schemas.microsoft.com/office/powerpoint/2010/main" val="41583686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Payment.jsp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포인트 충전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충전 할 포인트를 선택합니다</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직접 입력 선택 시 충전 할 포인트를 </a:t>
                      </a:r>
                      <a:r>
                        <a:rPr lang="en-US" altLang="ko-KR" sz="800" b="0" dirty="0">
                          <a:solidFill>
                            <a:schemeClr val="tx1"/>
                          </a:solidFill>
                          <a:latin typeface="+mn-ea"/>
                          <a:ea typeface="+mn-ea"/>
                          <a:sym typeface="맑은 고딕"/>
                        </a:rPr>
                        <a:t>100</a:t>
                      </a:r>
                      <a:r>
                        <a:rPr lang="ko-KR" altLang="en-US" sz="800" b="0" dirty="0">
                          <a:solidFill>
                            <a:schemeClr val="tx1"/>
                          </a:solidFill>
                          <a:latin typeface="+mn-ea"/>
                          <a:ea typeface="+mn-ea"/>
                          <a:sym typeface="맑은 고딕"/>
                        </a:rPr>
                        <a:t> 단위로 입력합니다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충전 방법 선택 페이지로 이동 합니다</a:t>
                      </a:r>
                      <a:r>
                        <a:rPr lang="en-US" altLang="ko-KR" sz="800" b="0" dirty="0">
                          <a:latin typeface="+mn-ea"/>
                          <a:ea typeface="+mn-ea"/>
                        </a:rPr>
                        <a:t>(Page122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79</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496" y="970504"/>
            <a:ext cx="5814005" cy="5194800"/>
          </a:xfrm>
          <a:prstGeom prst="rect">
            <a:avLst/>
          </a:prstGeom>
        </p:spPr>
      </p:pic>
      <p:sp>
        <p:nvSpPr>
          <p:cNvPr id="9" name="타원 8">
            <a:extLst>
              <a:ext uri="{FF2B5EF4-FFF2-40B4-BE49-F238E27FC236}">
                <a16:creationId xmlns:a16="http://schemas.microsoft.com/office/drawing/2014/main" xmlns="" id="{5FD8BD8A-05CB-4443-8279-57890BA4CD04}"/>
              </a:ext>
            </a:extLst>
          </p:cNvPr>
          <p:cNvSpPr/>
          <p:nvPr/>
        </p:nvSpPr>
        <p:spPr>
          <a:xfrm>
            <a:off x="3719736" y="450912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3531025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Index.jsp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메인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xmlns=""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메인 페이지의 두번째 스크롤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3072083066"/>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8</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352" y="1124744"/>
            <a:ext cx="8131766" cy="4104000"/>
          </a:xfrm>
          <a:prstGeom prst="rect">
            <a:avLst/>
          </a:prstGeom>
        </p:spPr>
      </p:pic>
    </p:spTree>
    <p:extLst>
      <p:ext uri="{BB962C8B-B14F-4D97-AF65-F5344CB8AC3E}">
        <p14:creationId xmlns:p14="http://schemas.microsoft.com/office/powerpoint/2010/main" val="21570289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Payment.jsp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포인트 충전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nvGraphicFramePr>
        <p:xfrm>
          <a:off x="8688288" y="476672"/>
          <a:ext cx="3384376" cy="165638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충전 수단을 선택 합니다</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핸드폰 충전과 상품권 충전은 구현 예정입니다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충전 할 포인트 선택 페이지로 이동 합니다</a:t>
                      </a:r>
                      <a:r>
                        <a:rPr lang="en-US" altLang="ko-KR" sz="800" b="0" dirty="0">
                          <a:latin typeface="+mn-ea"/>
                          <a:ea typeface="+mn-ea"/>
                        </a:rPr>
                        <a:t>(Page121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결제 모듈을 실행 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80</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8916" y="980728"/>
            <a:ext cx="5813228" cy="5194800"/>
          </a:xfrm>
          <a:prstGeom prst="rect">
            <a:avLst/>
          </a:prstGeom>
        </p:spPr>
      </p:pic>
      <p:sp>
        <p:nvSpPr>
          <p:cNvPr id="9" name="타원 8">
            <a:extLst>
              <a:ext uri="{FF2B5EF4-FFF2-40B4-BE49-F238E27FC236}">
                <a16:creationId xmlns:a16="http://schemas.microsoft.com/office/drawing/2014/main" xmlns="" id="{A7BB5373-1DFD-4DAC-915C-7692B9A8C3FF}"/>
              </a:ext>
            </a:extLst>
          </p:cNvPr>
          <p:cNvSpPr/>
          <p:nvPr/>
        </p:nvSpPr>
        <p:spPr>
          <a:xfrm>
            <a:off x="3431704" y="364502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E8C856F8-71BA-4C17-A80E-57D9B95FFFF6}"/>
              </a:ext>
            </a:extLst>
          </p:cNvPr>
          <p:cNvSpPr/>
          <p:nvPr/>
        </p:nvSpPr>
        <p:spPr>
          <a:xfrm>
            <a:off x="5357847" y="364502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11886630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Payment.jsp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포인트 충전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충전 성공 시 충전 내역을 제공합니다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충전 완료 페이지로 이동 합니다</a:t>
                      </a:r>
                      <a:r>
                        <a:rPr lang="en-US" altLang="ko-KR" sz="800" b="0" dirty="0">
                          <a:latin typeface="+mn-ea"/>
                          <a:ea typeface="+mn-ea"/>
                        </a:rPr>
                        <a:t>(Page124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81</a:t>
            </a:fld>
            <a:endParaRPr lang="ko-KR" altLang="en-US" sz="900" dirty="0"/>
          </a:p>
        </p:txBody>
      </p:sp>
      <p:pic>
        <p:nvPicPr>
          <p:cNvPr id="10" name="그림 9">
            <a:extLst>
              <a:ext uri="{FF2B5EF4-FFF2-40B4-BE49-F238E27FC236}">
                <a16:creationId xmlns:a16="http://schemas.microsoft.com/office/drawing/2014/main" xmlns="" id="{43E10314-E926-44D4-82DB-3DF37B1147D4}"/>
              </a:ext>
            </a:extLst>
          </p:cNvPr>
          <p:cNvPicPr>
            <a:picLocks noChangeAspect="1"/>
          </p:cNvPicPr>
          <p:nvPr/>
        </p:nvPicPr>
        <p:blipFill>
          <a:blip r:embed="rId2"/>
          <a:stretch>
            <a:fillRect/>
          </a:stretch>
        </p:blipFill>
        <p:spPr>
          <a:xfrm>
            <a:off x="1559496" y="980728"/>
            <a:ext cx="5808256" cy="5194800"/>
          </a:xfrm>
          <a:prstGeom prst="rect">
            <a:avLst/>
          </a:prstGeom>
        </p:spPr>
      </p:pic>
      <p:sp>
        <p:nvSpPr>
          <p:cNvPr id="9" name="타원 8">
            <a:extLst>
              <a:ext uri="{FF2B5EF4-FFF2-40B4-BE49-F238E27FC236}">
                <a16:creationId xmlns:a16="http://schemas.microsoft.com/office/drawing/2014/main" xmlns="" id="{65DAB278-F081-4116-8653-CCD20034147B}"/>
              </a:ext>
            </a:extLst>
          </p:cNvPr>
          <p:cNvSpPr/>
          <p:nvPr/>
        </p:nvSpPr>
        <p:spPr>
          <a:xfrm>
            <a:off x="5158548" y="184482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32693464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Payment.jsp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포인트 충전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충전 완료 시 회원의 아이디와 충전한 포인트를 보여줍니다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결제 페이지로 이동 합니다</a:t>
                      </a:r>
                      <a:r>
                        <a:rPr lang="en-US" altLang="ko-KR" sz="800" b="0" dirty="0">
                          <a:latin typeface="+mn-ea"/>
                          <a:ea typeface="+mn-ea"/>
                        </a:rPr>
                        <a:t>(Page117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82</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496" y="980728"/>
            <a:ext cx="5814005" cy="5194800"/>
          </a:xfrm>
          <a:prstGeom prst="rect">
            <a:avLst/>
          </a:prstGeom>
        </p:spPr>
      </p:pic>
      <p:sp>
        <p:nvSpPr>
          <p:cNvPr id="9" name="타원 8">
            <a:extLst>
              <a:ext uri="{FF2B5EF4-FFF2-40B4-BE49-F238E27FC236}">
                <a16:creationId xmlns:a16="http://schemas.microsoft.com/office/drawing/2014/main" xmlns="" id="{AFF3EE63-0D38-4559-A8ED-71D9A4EBAE47}"/>
              </a:ext>
            </a:extLst>
          </p:cNvPr>
          <p:cNvSpPr/>
          <p:nvPr/>
        </p:nvSpPr>
        <p:spPr>
          <a:xfrm>
            <a:off x="3791744" y="501317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35223190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xmlns="" id="{683ED0D4-343F-4AC4-936C-4771ADDE3DEC}"/>
              </a:ext>
            </a:extLst>
          </p:cNvPr>
          <p:cNvSpPr>
            <a:spLocks noGrp="1"/>
          </p:cNvSpPr>
          <p:nvPr>
            <p:ph type="title"/>
          </p:nvPr>
        </p:nvSpPr>
        <p:spPr/>
        <p:txBody>
          <a:bodyPr/>
          <a:lstStyle/>
          <a:p>
            <a:r>
              <a:rPr lang="ko-KR" altLang="en-US" dirty="0"/>
              <a:t>리뷰 페이지</a:t>
            </a:r>
          </a:p>
        </p:txBody>
      </p:sp>
      <p:sp>
        <p:nvSpPr>
          <p:cNvPr id="4" name="텍스트 개체 틀 3">
            <a:extLst>
              <a:ext uri="{FF2B5EF4-FFF2-40B4-BE49-F238E27FC236}">
                <a16:creationId xmlns:a16="http://schemas.microsoft.com/office/drawing/2014/main" xmlns="" id="{566248F4-75FF-4781-B7FF-A6FE901E2D68}"/>
              </a:ext>
            </a:extLst>
          </p:cNvPr>
          <p:cNvSpPr>
            <a:spLocks noGrp="1"/>
          </p:cNvSpPr>
          <p:nvPr>
            <p:ph type="body" sz="quarter" idx="10"/>
          </p:nvPr>
        </p:nvSpPr>
        <p:spPr/>
        <p:txBody>
          <a:bodyPr/>
          <a:lstStyle/>
          <a:p>
            <a:r>
              <a:rPr lang="ko-KR" altLang="en-US" dirty="0"/>
              <a:t>트레이닝에 대한 리뷰를 작성</a:t>
            </a:r>
            <a:r>
              <a:rPr lang="en-US" altLang="ko-KR" dirty="0"/>
              <a:t>, </a:t>
            </a:r>
            <a:r>
              <a:rPr lang="ko-KR" altLang="en-US" dirty="0"/>
              <a:t>수정</a:t>
            </a:r>
            <a:r>
              <a:rPr lang="en-US" altLang="ko-KR" dirty="0"/>
              <a:t>, </a:t>
            </a:r>
            <a:r>
              <a:rPr lang="ko-KR" altLang="en-US" dirty="0"/>
              <a:t>삭제 합니다</a:t>
            </a:r>
            <a:r>
              <a:rPr lang="en-US" altLang="ko-KR" dirty="0"/>
              <a:t>.</a:t>
            </a:r>
            <a:endParaRPr lang="ko-KR" altLang="en-US" dirty="0"/>
          </a:p>
        </p:txBody>
      </p:sp>
    </p:spTree>
    <p:extLst>
      <p:ext uri="{BB962C8B-B14F-4D97-AF65-F5344CB8AC3E}">
        <p14:creationId xmlns:p14="http://schemas.microsoft.com/office/powerpoint/2010/main" val="24853677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reviewWrite.jsp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리뷰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nvGraphicFramePr>
        <p:xfrm>
          <a:off x="8688288" y="476672"/>
          <a:ext cx="3384376" cy="250920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트레이닝에 대한 리뷰를 작성합니다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결제한 트레이너의 수업에 대한 리뷰를 작성</a:t>
                      </a:r>
                      <a:r>
                        <a:rPr lang="en-US" altLang="ko-KR" sz="800" b="0" baseline="0" dirty="0">
                          <a:latin typeface="+mn-ea"/>
                          <a:ea typeface="+mn-ea"/>
                        </a:rPr>
                        <a:t> </a:t>
                      </a:r>
                      <a:r>
                        <a:rPr lang="ko-KR" altLang="en-US" sz="800" b="0" dirty="0">
                          <a:latin typeface="+mn-ea"/>
                          <a:ea typeface="+mn-ea"/>
                        </a:rPr>
                        <a:t>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사진 첨부 버튼을 생성 합니다</a:t>
                      </a:r>
                      <a:r>
                        <a:rPr kumimoji="1" lang="en-US" altLang="ko-KR" sz="800" dirty="0">
                          <a:solidFill>
                            <a:schemeClr val="tx1"/>
                          </a:solidFill>
                          <a:latin typeface="+mn-ea"/>
                        </a:rPr>
                        <a:t>(</a:t>
                      </a:r>
                      <a:r>
                        <a:rPr kumimoji="1" lang="ko-KR" altLang="en-US" sz="800" dirty="0">
                          <a:solidFill>
                            <a:schemeClr val="tx1"/>
                          </a:solidFill>
                          <a:latin typeface="+mn-ea"/>
                        </a:rPr>
                        <a:t>최대 </a:t>
                      </a:r>
                      <a:r>
                        <a:rPr kumimoji="1" lang="en-US" altLang="ko-KR" sz="800" dirty="0">
                          <a:solidFill>
                            <a:schemeClr val="tx1"/>
                          </a:solidFill>
                          <a:latin typeface="+mn-ea"/>
                        </a:rPr>
                        <a:t>3</a:t>
                      </a:r>
                      <a:r>
                        <a:rPr kumimoji="1" lang="ko-KR" altLang="en-US" sz="800" dirty="0">
                          <a:solidFill>
                            <a:schemeClr val="tx1"/>
                          </a:solidFill>
                          <a:latin typeface="+mn-ea"/>
                        </a:rPr>
                        <a:t>개</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미리보기 밑에 버튼을 선택하고 클릭 시 해당 파일이 삭제 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첨부파일을 등록하고 미리보기와 버튼을 생성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37621203"/>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리뷰를 등록하고 해당 트레이너의 상세 페이지로 이동 합니다</a:t>
                      </a:r>
                      <a:r>
                        <a:rPr kumimoji="1" lang="en-US" altLang="ko-KR" sz="800" dirty="0">
                          <a:solidFill>
                            <a:schemeClr val="tx1"/>
                          </a:solidFill>
                          <a:latin typeface="+mn-ea"/>
                        </a:rPr>
                        <a:t>(Page113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84</a:t>
            </a:fld>
            <a:endParaRPr lang="ko-KR" altLang="en-US" sz="900" dirty="0"/>
          </a:p>
        </p:txBody>
      </p:sp>
      <p:pic>
        <p:nvPicPr>
          <p:cNvPr id="6" name="그림 5">
            <a:extLst>
              <a:ext uri="{FF2B5EF4-FFF2-40B4-BE49-F238E27FC236}">
                <a16:creationId xmlns:a16="http://schemas.microsoft.com/office/drawing/2014/main" xmlns="" id="{C41FBE78-1F82-49EE-9BF7-09161CCAB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5520" y="720080"/>
            <a:ext cx="5176601" cy="5877272"/>
          </a:xfrm>
          <a:prstGeom prst="rect">
            <a:avLst/>
          </a:prstGeom>
        </p:spPr>
      </p:pic>
      <p:sp>
        <p:nvSpPr>
          <p:cNvPr id="9" name="타원 8">
            <a:extLst>
              <a:ext uri="{FF2B5EF4-FFF2-40B4-BE49-F238E27FC236}">
                <a16:creationId xmlns:a16="http://schemas.microsoft.com/office/drawing/2014/main" xmlns="" id="{5520FDC8-FFBB-435C-8775-388BCC73A647}"/>
              </a:ext>
            </a:extLst>
          </p:cNvPr>
          <p:cNvSpPr/>
          <p:nvPr/>
        </p:nvSpPr>
        <p:spPr>
          <a:xfrm>
            <a:off x="3215680" y="242088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19450EA9-09C7-4191-9834-9FC0D079CC6F}"/>
              </a:ext>
            </a:extLst>
          </p:cNvPr>
          <p:cNvSpPr/>
          <p:nvPr/>
        </p:nvSpPr>
        <p:spPr>
          <a:xfrm>
            <a:off x="3791744" y="299695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xmlns="" id="{1F032D39-DB64-438E-AEDC-66617758B2F9}"/>
              </a:ext>
            </a:extLst>
          </p:cNvPr>
          <p:cNvSpPr/>
          <p:nvPr/>
        </p:nvSpPr>
        <p:spPr>
          <a:xfrm>
            <a:off x="4833350" y="299695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xmlns="" id="{D9AE8501-47A5-4A83-9961-014CB9BB0607}"/>
              </a:ext>
            </a:extLst>
          </p:cNvPr>
          <p:cNvSpPr/>
          <p:nvPr/>
        </p:nvSpPr>
        <p:spPr>
          <a:xfrm>
            <a:off x="3386971" y="328498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xmlns="" id="{203F2D0B-1E5F-4945-B557-094C5DDEC2CE}"/>
              </a:ext>
            </a:extLst>
          </p:cNvPr>
          <p:cNvSpPr/>
          <p:nvPr/>
        </p:nvSpPr>
        <p:spPr>
          <a:xfrm>
            <a:off x="3263833" y="465313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Tree>
    <p:extLst>
      <p:ext uri="{BB962C8B-B14F-4D97-AF65-F5344CB8AC3E}">
        <p14:creationId xmlns:p14="http://schemas.microsoft.com/office/powerpoint/2010/main" val="28455163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reviewView.jsp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리뷰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nvGraphicFramePr>
        <p:xfrm>
          <a:off x="8688288" y="476672"/>
          <a:ext cx="3384376" cy="200336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작성한 리뷰를 확인 할 수 있는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리뷰 수정 페이지로 이동 합니다</a:t>
                      </a:r>
                      <a:r>
                        <a:rPr lang="en-US" altLang="ko-KR" sz="800" b="0" dirty="0">
                          <a:latin typeface="+mn-ea"/>
                          <a:ea typeface="+mn-ea"/>
                        </a:rPr>
                        <a:t>(Page128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solidFill>
                            <a:schemeClr val="tx1"/>
                          </a:solidFill>
                          <a:latin typeface="+mn-ea"/>
                          <a:ea typeface="+mn-ea"/>
                        </a:rPr>
                        <a:t>2</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해당 리뷰가 삭제 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519689718"/>
                  </a:ext>
                </a:extLst>
              </a:tr>
              <a:tr h="241592">
                <a:tc>
                  <a:txBody>
                    <a:bodyPr/>
                    <a:lstStyle/>
                    <a:p>
                      <a:pPr algn="ctr" latinLnBrk="1">
                        <a:lnSpc>
                          <a:spcPct val="120000"/>
                        </a:lnSpc>
                      </a:pPr>
                      <a:r>
                        <a:rPr lang="en-US" altLang="ko-KR" sz="800" b="0" dirty="0">
                          <a:solidFill>
                            <a:schemeClr val="tx1"/>
                          </a:solidFill>
                          <a:latin typeface="+mn-ea"/>
                          <a:ea typeface="+mn-ea"/>
                        </a:rPr>
                        <a:t>3</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lang="ko-KR" altLang="en-US" sz="800" b="0" dirty="0">
                          <a:latin typeface="+mn-ea"/>
                          <a:ea typeface="+mn-ea"/>
                        </a:rPr>
                        <a:t>클릭 시 트레이너 상세 페이지로 이동 합니다</a:t>
                      </a:r>
                      <a:r>
                        <a:rPr lang="en-US" altLang="ko-KR" sz="800" b="0" dirty="0">
                          <a:latin typeface="+mn-ea"/>
                          <a:ea typeface="+mn-ea"/>
                        </a:rPr>
                        <a:t>(Page113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767079260"/>
                  </a:ext>
                </a:extLst>
              </a:tr>
              <a:tr h="233434">
                <a:tc>
                  <a:txBody>
                    <a:bodyPr/>
                    <a:lstStyle/>
                    <a:p>
                      <a:pPr algn="ctr" latinLnBrk="1">
                        <a:lnSpc>
                          <a:spcPct val="120000"/>
                        </a:lnSpc>
                      </a:pPr>
                      <a:r>
                        <a:rPr lang="en-US" altLang="ko-KR" sz="800" b="0" dirty="0">
                          <a:solidFill>
                            <a:schemeClr val="tx1"/>
                          </a:solidFill>
                          <a:latin typeface="+mn-ea"/>
                          <a:ea typeface="+mn-ea"/>
                        </a:rPr>
                        <a:t>4</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리뷰 내용을 제공 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5905952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85</a:t>
            </a:fld>
            <a:endParaRPr lang="ko-KR" altLang="en-US" sz="900" dirty="0"/>
          </a:p>
        </p:txBody>
      </p:sp>
      <p:pic>
        <p:nvPicPr>
          <p:cNvPr id="6" name="그림 5">
            <a:extLst>
              <a:ext uri="{FF2B5EF4-FFF2-40B4-BE49-F238E27FC236}">
                <a16:creationId xmlns:a16="http://schemas.microsoft.com/office/drawing/2014/main" xmlns="" id="{31CD637F-0A5D-48D6-8EF2-4E0697BD1D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7528" y="720080"/>
            <a:ext cx="5003000" cy="6021288"/>
          </a:xfrm>
          <a:prstGeom prst="rect">
            <a:avLst/>
          </a:prstGeom>
        </p:spPr>
      </p:pic>
      <p:sp>
        <p:nvSpPr>
          <p:cNvPr id="9" name="타원 8">
            <a:extLst>
              <a:ext uri="{FF2B5EF4-FFF2-40B4-BE49-F238E27FC236}">
                <a16:creationId xmlns:a16="http://schemas.microsoft.com/office/drawing/2014/main" xmlns="" id="{833D08E6-7504-4247-84D0-3AF9AB0B0C84}"/>
              </a:ext>
            </a:extLst>
          </p:cNvPr>
          <p:cNvSpPr/>
          <p:nvPr/>
        </p:nvSpPr>
        <p:spPr>
          <a:xfrm>
            <a:off x="4583832" y="167420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E5428D7B-120F-498E-8F99-C54FBEE136FC}"/>
              </a:ext>
            </a:extLst>
          </p:cNvPr>
          <p:cNvSpPr/>
          <p:nvPr/>
        </p:nvSpPr>
        <p:spPr>
          <a:xfrm>
            <a:off x="4812773" y="167420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xmlns="" id="{C714748B-7B4E-4180-8C58-B3919A066AA6}"/>
              </a:ext>
            </a:extLst>
          </p:cNvPr>
          <p:cNvSpPr/>
          <p:nvPr/>
        </p:nvSpPr>
        <p:spPr>
          <a:xfrm>
            <a:off x="5041714" y="167420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xmlns="" id="{E5C51310-FEAF-4F11-8EF1-5269C89ED382}"/>
              </a:ext>
            </a:extLst>
          </p:cNvPr>
          <p:cNvSpPr/>
          <p:nvPr/>
        </p:nvSpPr>
        <p:spPr>
          <a:xfrm>
            <a:off x="3287688" y="227687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Tree>
    <p:extLst>
      <p:ext uri="{BB962C8B-B14F-4D97-AF65-F5344CB8AC3E}">
        <p14:creationId xmlns:p14="http://schemas.microsoft.com/office/powerpoint/2010/main" val="30524606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reviewModify.jsp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리뷰 페이지</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nvGraphicFramePr>
        <p:xfrm>
          <a:off x="8688288" y="476672"/>
          <a:ext cx="3384376" cy="165638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작성했던 리뷰를 수정하는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기존에 작성했던 내용을 제공하고 수정할 수 있습니다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해당 트레이너 상세 페이지로 이동 합니다</a:t>
                      </a:r>
                      <a:r>
                        <a:rPr kumimoji="1" lang="en-US" altLang="ko-KR" sz="800" dirty="0">
                          <a:solidFill>
                            <a:schemeClr val="tx1"/>
                          </a:solidFill>
                          <a:latin typeface="+mn-ea"/>
                        </a:rPr>
                        <a:t>(Page113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86</a:t>
            </a:fld>
            <a:endParaRPr lang="ko-KR" altLang="en-US" sz="900" dirty="0"/>
          </a:p>
        </p:txBody>
      </p:sp>
      <p:pic>
        <p:nvPicPr>
          <p:cNvPr id="6" name="그림 5" descr="텍스트이(가) 표시된 사진&#10;&#10;자동 생성된 설명">
            <a:extLst>
              <a:ext uri="{FF2B5EF4-FFF2-40B4-BE49-F238E27FC236}">
                <a16:creationId xmlns:a16="http://schemas.microsoft.com/office/drawing/2014/main" xmlns="" id="{1E91F202-4542-498B-9689-DBBB3C83A5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7488" y="720080"/>
            <a:ext cx="5675229" cy="5589240"/>
          </a:xfrm>
          <a:prstGeom prst="rect">
            <a:avLst/>
          </a:prstGeom>
        </p:spPr>
      </p:pic>
      <p:sp>
        <p:nvSpPr>
          <p:cNvPr id="9" name="타원 8">
            <a:extLst>
              <a:ext uri="{FF2B5EF4-FFF2-40B4-BE49-F238E27FC236}">
                <a16:creationId xmlns:a16="http://schemas.microsoft.com/office/drawing/2014/main" xmlns="" id="{EE7C2230-60D8-46FF-90C5-49A49807BFC6}"/>
              </a:ext>
            </a:extLst>
          </p:cNvPr>
          <p:cNvSpPr/>
          <p:nvPr/>
        </p:nvSpPr>
        <p:spPr>
          <a:xfrm>
            <a:off x="3143672" y="256490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BD5470E4-78D9-407C-8728-33A0C68A6665}"/>
              </a:ext>
            </a:extLst>
          </p:cNvPr>
          <p:cNvSpPr/>
          <p:nvPr/>
        </p:nvSpPr>
        <p:spPr>
          <a:xfrm>
            <a:off x="3143672" y="422108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10560139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xmlns="" id="{683ED0D4-343F-4AC4-936C-4771ADDE3DEC}"/>
              </a:ext>
            </a:extLst>
          </p:cNvPr>
          <p:cNvSpPr>
            <a:spLocks noGrp="1"/>
          </p:cNvSpPr>
          <p:nvPr>
            <p:ph type="title"/>
          </p:nvPr>
        </p:nvSpPr>
        <p:spPr/>
        <p:txBody>
          <a:bodyPr/>
          <a:lstStyle/>
          <a:p>
            <a:r>
              <a:rPr lang="ko-KR" altLang="en-US" dirty="0"/>
              <a:t>회원 게시판 </a:t>
            </a:r>
          </a:p>
        </p:txBody>
      </p:sp>
      <p:sp>
        <p:nvSpPr>
          <p:cNvPr id="4" name="텍스트 개체 틀 3">
            <a:extLst>
              <a:ext uri="{FF2B5EF4-FFF2-40B4-BE49-F238E27FC236}">
                <a16:creationId xmlns:a16="http://schemas.microsoft.com/office/drawing/2014/main" xmlns="" id="{566248F4-75FF-4781-B7FF-A6FE901E2D68}"/>
              </a:ext>
            </a:extLst>
          </p:cNvPr>
          <p:cNvSpPr>
            <a:spLocks noGrp="1"/>
          </p:cNvSpPr>
          <p:nvPr>
            <p:ph type="body" sz="quarter" idx="10"/>
          </p:nvPr>
        </p:nvSpPr>
        <p:spPr/>
        <p:txBody>
          <a:bodyPr/>
          <a:lstStyle/>
          <a:p>
            <a:r>
              <a:rPr lang="ko-KR" altLang="en-US" dirty="0"/>
              <a:t>사이트 회원들이 게시글을 올리고 댓글을 달면서 운동에 관한 정보를 공유하는 게시판입니다</a:t>
            </a:r>
            <a:r>
              <a:rPr lang="en-US" altLang="ko-KR" dirty="0"/>
              <a:t>.</a:t>
            </a:r>
            <a:endParaRPr lang="ko-KR" altLang="en-US" dirty="0"/>
          </a:p>
        </p:txBody>
      </p:sp>
    </p:spTree>
    <p:extLst>
      <p:ext uri="{BB962C8B-B14F-4D97-AF65-F5344CB8AC3E}">
        <p14:creationId xmlns:p14="http://schemas.microsoft.com/office/powerpoint/2010/main" val="24823178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memberBoard.jsp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회원 게시판</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nvGraphicFramePr>
        <p:xfrm>
          <a:off x="8688288" y="476672"/>
          <a:ext cx="3384376" cy="238115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회원들이 정보를 공유하고 소통을 할 수 있는 회원 게시판입니다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게시글 작성페이지로 이동 합니다</a:t>
                      </a:r>
                      <a:r>
                        <a:rPr lang="en-US" altLang="ko-KR" sz="800" b="0" dirty="0">
                          <a:latin typeface="+mn-ea"/>
                          <a:ea typeface="+mn-ea"/>
                        </a:rPr>
                        <a:t>(Page131</a:t>
                      </a:r>
                      <a:r>
                        <a:rPr lang="ko-KR" altLang="en-US" sz="800" b="0" dirty="0">
                          <a:latin typeface="+mn-ea"/>
                          <a:ea typeface="+mn-ea"/>
                        </a:rPr>
                        <a:t> 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작성 된 게시글을 보여줍니다</a:t>
                      </a:r>
                      <a:r>
                        <a:rPr kumimoji="1" lang="en-US" altLang="ko-KR" sz="800" dirty="0">
                          <a:solidFill>
                            <a:schemeClr val="tx1"/>
                          </a:solidFill>
                          <a:latin typeface="+mn-ea"/>
                        </a:rPr>
                        <a:t>. </a:t>
                      </a:r>
                      <a:r>
                        <a:rPr kumimoji="1" lang="ko-KR" altLang="en-US" sz="800" dirty="0">
                          <a:solidFill>
                            <a:schemeClr val="tx1"/>
                          </a:solidFill>
                          <a:latin typeface="+mn-ea"/>
                        </a:rPr>
                        <a:t> </a:t>
                      </a:r>
                      <a:endParaRPr kumimoji="1" lang="en-US" altLang="ko-KR" sz="800" dirty="0">
                        <a:solidFill>
                          <a:schemeClr val="tx1"/>
                        </a:solidFill>
                        <a:latin typeface="+mn-ea"/>
                      </a:endParaRPr>
                    </a:p>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게시글의 첨부 사진을 썸네일로 보여줍니다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현재 보고 있는 페이지를 나타냅니다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해당 페이지로 이동 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클릭 시 다음 페이지로 이동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88</a:t>
            </a:fld>
            <a:endParaRPr lang="ko-KR" altLang="en-US" sz="900"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5520" y="692696"/>
            <a:ext cx="5262568" cy="5661248"/>
          </a:xfrm>
          <a:prstGeom prst="rect">
            <a:avLst/>
          </a:prstGeom>
        </p:spPr>
      </p:pic>
      <p:sp>
        <p:nvSpPr>
          <p:cNvPr id="9" name="타원 8">
            <a:extLst>
              <a:ext uri="{FF2B5EF4-FFF2-40B4-BE49-F238E27FC236}">
                <a16:creationId xmlns:a16="http://schemas.microsoft.com/office/drawing/2014/main" xmlns="" id="{9B46B51F-87F0-4AF8-8102-DF31021BD0E0}"/>
              </a:ext>
            </a:extLst>
          </p:cNvPr>
          <p:cNvSpPr/>
          <p:nvPr/>
        </p:nvSpPr>
        <p:spPr>
          <a:xfrm>
            <a:off x="5623057" y="1483901"/>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47D20C3E-B000-4D1E-9124-04F9624836B3}"/>
              </a:ext>
            </a:extLst>
          </p:cNvPr>
          <p:cNvSpPr/>
          <p:nvPr/>
        </p:nvSpPr>
        <p:spPr>
          <a:xfrm>
            <a:off x="2135560" y="242088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xmlns="" id="{EAD2F542-5C45-4B7D-A0AC-5BC1DCF9A506}"/>
              </a:ext>
            </a:extLst>
          </p:cNvPr>
          <p:cNvSpPr/>
          <p:nvPr/>
        </p:nvSpPr>
        <p:spPr>
          <a:xfrm>
            <a:off x="4092816" y="400343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xmlns="" id="{307F2AE7-9AF8-4406-BADE-7A8CBF9D519F}"/>
              </a:ext>
            </a:extLst>
          </p:cNvPr>
          <p:cNvSpPr/>
          <p:nvPr/>
        </p:nvSpPr>
        <p:spPr>
          <a:xfrm>
            <a:off x="4333448" y="400343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xmlns="" id="{ADB940E6-B9FC-493B-AE70-060698EB7A10}"/>
              </a:ext>
            </a:extLst>
          </p:cNvPr>
          <p:cNvSpPr/>
          <p:nvPr/>
        </p:nvSpPr>
        <p:spPr>
          <a:xfrm>
            <a:off x="4574080" y="400343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Tree>
    <p:extLst>
      <p:ext uri="{BB962C8B-B14F-4D97-AF65-F5344CB8AC3E}">
        <p14:creationId xmlns:p14="http://schemas.microsoft.com/office/powerpoint/2010/main" val="7439280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memberWrite.jsp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회원 게시판</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nvGraphicFramePr>
        <p:xfrm>
          <a:off x="8688288" y="476672"/>
          <a:ext cx="3384376" cy="262275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 게시판의 게시글을 작성할 수 있는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게시글의 제목을 입력합니다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로그인 된 회원 계정의 </a:t>
                      </a:r>
                      <a:r>
                        <a:rPr kumimoji="1" lang="en-US" altLang="ko-KR" sz="800" dirty="0">
                          <a:solidFill>
                            <a:schemeClr val="tx1"/>
                          </a:solidFill>
                          <a:latin typeface="+mn-ea"/>
                        </a:rPr>
                        <a:t>ID</a:t>
                      </a:r>
                      <a:r>
                        <a:rPr kumimoji="1" lang="ko-KR" altLang="en-US" sz="800" dirty="0">
                          <a:solidFill>
                            <a:schemeClr val="tx1"/>
                          </a:solidFill>
                          <a:latin typeface="+mn-ea"/>
                        </a:rPr>
                        <a:t>를 보여줍니다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게시글의 내용을 입력합니다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첨부하고자 하는 사진을 첨부할 수 있습니다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클릭 시 첨부된 파일을 삭제할 수 있습니다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클릭 시 게시글이 등록되고 회원 게시판 목록으로 이동 합니다</a:t>
                      </a:r>
                      <a:r>
                        <a:rPr lang="en-US" altLang="ko-KR" sz="800" b="0" dirty="0">
                          <a:latin typeface="+mn-ea"/>
                          <a:ea typeface="+mn-ea"/>
                        </a:rPr>
                        <a:t>(Page130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89</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72331" cy="4104000"/>
          </a:xfrm>
          <a:prstGeom prst="rect">
            <a:avLst/>
          </a:prstGeom>
        </p:spPr>
      </p:pic>
      <p:sp>
        <p:nvSpPr>
          <p:cNvPr id="9" name="타원 8">
            <a:extLst>
              <a:ext uri="{FF2B5EF4-FFF2-40B4-BE49-F238E27FC236}">
                <a16:creationId xmlns:a16="http://schemas.microsoft.com/office/drawing/2014/main" xmlns="" id="{61CDEDD6-0A62-422F-A63E-8297E0D9AF82}"/>
              </a:ext>
            </a:extLst>
          </p:cNvPr>
          <p:cNvSpPr/>
          <p:nvPr/>
        </p:nvSpPr>
        <p:spPr>
          <a:xfrm>
            <a:off x="2999535" y="227687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6FE0F93B-A643-46A3-9327-9C821C537352}"/>
              </a:ext>
            </a:extLst>
          </p:cNvPr>
          <p:cNvSpPr/>
          <p:nvPr/>
        </p:nvSpPr>
        <p:spPr>
          <a:xfrm>
            <a:off x="2999535" y="249289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xmlns="" id="{0EA9E46B-1D1F-4F26-BC5F-4C4819AC9662}"/>
              </a:ext>
            </a:extLst>
          </p:cNvPr>
          <p:cNvSpPr/>
          <p:nvPr/>
        </p:nvSpPr>
        <p:spPr>
          <a:xfrm>
            <a:off x="3287688" y="285293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xmlns="" id="{518E33E1-9321-4888-BD15-50E5072CE429}"/>
              </a:ext>
            </a:extLst>
          </p:cNvPr>
          <p:cNvSpPr/>
          <p:nvPr/>
        </p:nvSpPr>
        <p:spPr>
          <a:xfrm>
            <a:off x="4011956" y="414908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xmlns="" id="{42EF9814-DE70-4DE8-BF6C-42E2F536070F}"/>
              </a:ext>
            </a:extLst>
          </p:cNvPr>
          <p:cNvSpPr/>
          <p:nvPr/>
        </p:nvSpPr>
        <p:spPr>
          <a:xfrm>
            <a:off x="4511824" y="414908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
        <p:nvSpPr>
          <p:cNvPr id="14" name="타원 13">
            <a:extLst>
              <a:ext uri="{FF2B5EF4-FFF2-40B4-BE49-F238E27FC236}">
                <a16:creationId xmlns:a16="http://schemas.microsoft.com/office/drawing/2014/main" xmlns="" id="{D4F8E6D7-4485-463A-828B-39409DDF569C}"/>
              </a:ext>
            </a:extLst>
          </p:cNvPr>
          <p:cNvSpPr/>
          <p:nvPr/>
        </p:nvSpPr>
        <p:spPr>
          <a:xfrm>
            <a:off x="4225609" y="523080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6</a:t>
            </a:r>
            <a:endParaRPr lang="ko-KR" altLang="en-US" sz="1000" dirty="0">
              <a:solidFill>
                <a:schemeClr val="tx1"/>
              </a:solidFill>
            </a:endParaRPr>
          </a:p>
        </p:txBody>
      </p:sp>
    </p:spTree>
    <p:extLst>
      <p:ext uri="{BB962C8B-B14F-4D97-AF65-F5344CB8AC3E}">
        <p14:creationId xmlns:p14="http://schemas.microsoft.com/office/powerpoint/2010/main" val="4147557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Index.jsp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endParaRPr lang="en-US" altLang="ko-KR" dirty="0"/>
          </a:p>
          <a:p>
            <a:r>
              <a:rPr lang="ko-KR" altLang="en-US" dirty="0"/>
              <a:t>메인 페이지</a:t>
            </a:r>
          </a:p>
          <a:p>
            <a:endParaRPr lang="ko-KR" altLang="en-US" dirty="0"/>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extLst>
              <p:ext uri="{D42A27DB-BD31-4B8C-83A1-F6EECF244321}">
                <p14:modId xmlns:p14="http://schemas.microsoft.com/office/powerpoint/2010/main" val="3308131453"/>
              </p:ext>
            </p:extLst>
          </p:nvPr>
        </p:nvGraphicFramePr>
        <p:xfrm>
          <a:off x="8688288" y="476672"/>
          <a:ext cx="3384376" cy="201152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메인 페이지의 세번째 스크롤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당일 사이트에 방문한 접속자들을 나타냅니다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당일 사이트에서 </a:t>
                      </a:r>
                      <a:r>
                        <a:rPr kumimoji="1" lang="en-US" altLang="ko-KR" sz="800" dirty="0">
                          <a:solidFill>
                            <a:schemeClr val="tx1"/>
                          </a:solidFill>
                          <a:latin typeface="+mn-ea"/>
                        </a:rPr>
                        <a:t>PT</a:t>
                      </a:r>
                      <a:r>
                        <a:rPr kumimoji="1" lang="ko-KR" altLang="en-US" sz="800" dirty="0">
                          <a:solidFill>
                            <a:schemeClr val="tx1"/>
                          </a:solidFill>
                          <a:latin typeface="+mn-ea"/>
                        </a:rPr>
                        <a:t>를 결제한 수 를 나타냅니다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사이트에 가입 된 트레이너 수를 나타냅니다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smtClean="0">
                          <a:solidFill>
                            <a:schemeClr val="tx1"/>
                          </a:solidFill>
                          <a:latin typeface="+mn-ea"/>
                        </a:rPr>
                        <a:t>사이트가 </a:t>
                      </a:r>
                      <a:r>
                        <a:rPr kumimoji="1" lang="ko-KR" altLang="en-US" sz="800" dirty="0">
                          <a:solidFill>
                            <a:schemeClr val="tx1"/>
                          </a:solidFill>
                          <a:latin typeface="+mn-ea"/>
                        </a:rPr>
                        <a:t>보유한 회원 수를 나타냅니다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a:t>
            </a:fld>
            <a:endParaRPr lang="ko-KR" altLang="en-US" sz="900"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352" y="1125200"/>
            <a:ext cx="8115016" cy="4104000"/>
          </a:xfrm>
          <a:prstGeom prst="rect">
            <a:avLst/>
          </a:prstGeom>
        </p:spPr>
      </p:pic>
      <p:sp>
        <p:nvSpPr>
          <p:cNvPr id="9" name="타원 8">
            <a:extLst>
              <a:ext uri="{FF2B5EF4-FFF2-40B4-BE49-F238E27FC236}">
                <a16:creationId xmlns:a16="http://schemas.microsoft.com/office/drawing/2014/main" xmlns="" id="{764AD9D9-4A01-4015-AE15-690167983AFE}"/>
              </a:ext>
            </a:extLst>
          </p:cNvPr>
          <p:cNvSpPr/>
          <p:nvPr/>
        </p:nvSpPr>
        <p:spPr>
          <a:xfrm>
            <a:off x="1991544" y="33569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0134F966-2D78-4E46-A15C-5BDE758F691E}"/>
              </a:ext>
            </a:extLst>
          </p:cNvPr>
          <p:cNvSpPr/>
          <p:nvPr/>
        </p:nvSpPr>
        <p:spPr>
          <a:xfrm>
            <a:off x="2927648" y="33569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xmlns="" id="{D4F0BDAE-3796-4419-A56D-51E222C54BAA}"/>
              </a:ext>
            </a:extLst>
          </p:cNvPr>
          <p:cNvSpPr/>
          <p:nvPr/>
        </p:nvSpPr>
        <p:spPr>
          <a:xfrm>
            <a:off x="3935760" y="33569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xmlns="" id="{5386AB41-A7BE-48C4-A761-3FE6E4AB33C1}"/>
              </a:ext>
            </a:extLst>
          </p:cNvPr>
          <p:cNvSpPr/>
          <p:nvPr/>
        </p:nvSpPr>
        <p:spPr>
          <a:xfrm>
            <a:off x="4943872" y="335282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Tree>
    <p:extLst>
      <p:ext uri="{BB962C8B-B14F-4D97-AF65-F5344CB8AC3E}">
        <p14:creationId xmlns:p14="http://schemas.microsoft.com/office/powerpoint/2010/main" val="125509349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memberBoardDetail.jsp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회원 게시판</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xmlns=""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 사진 게시판의</a:t>
                      </a:r>
                      <a:r>
                        <a:rPr lang="ko-KR" altLang="en-US" sz="800" b="0" baseline="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전체 화면입니다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3072083066"/>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90</a:t>
            </a:fld>
            <a:endParaRPr lang="ko-KR" altLang="en-US" sz="900"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5600" y="620688"/>
            <a:ext cx="3786427" cy="5949280"/>
          </a:xfrm>
          <a:prstGeom prst="rect">
            <a:avLst/>
          </a:prstGeom>
        </p:spPr>
      </p:pic>
    </p:spTree>
    <p:extLst>
      <p:ext uri="{BB962C8B-B14F-4D97-AF65-F5344CB8AC3E}">
        <p14:creationId xmlns:p14="http://schemas.microsoft.com/office/powerpoint/2010/main" val="36811433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memberBoardDetatil.jsp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회원 게시판</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nvGraphicFramePr>
        <p:xfrm>
          <a:off x="8688288" y="476672"/>
          <a:ext cx="3384376" cy="334375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dirty="0"/>
                        <a:t>클릭한 게시글의 페이지 상단입니다</a:t>
                      </a:r>
                      <a:r>
                        <a:rPr lang="en-US" altLang="ko-KR" sz="800" dirty="0"/>
                        <a:t>.</a:t>
                      </a:r>
                      <a:endParaRPr lang="ko-KR" altLang="en-US" sz="800" dirty="0"/>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게시글의 제목입니다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회원 게시판으로 이동 합니다</a:t>
                      </a:r>
                      <a:r>
                        <a:rPr kumimoji="1" lang="en-US" altLang="ko-KR" sz="800" dirty="0">
                          <a:solidFill>
                            <a:schemeClr val="tx1"/>
                          </a:solidFill>
                          <a:latin typeface="+mn-ea"/>
                        </a:rPr>
                        <a:t>(Page130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게시자의 게정으로 로그인 시 보이는 버튼으로서 </a:t>
                      </a:r>
                      <a:endParaRPr lang="en-US" altLang="ko-KR" sz="800" b="0" dirty="0">
                        <a:latin typeface="+mn-ea"/>
                        <a:ea typeface="+mn-ea"/>
                      </a:endParaRPr>
                    </a:p>
                    <a:p>
                      <a:pPr algn="just" latinLnBrk="1">
                        <a:lnSpc>
                          <a:spcPct val="120000"/>
                        </a:lnSpc>
                      </a:pPr>
                      <a:r>
                        <a:rPr lang="en-US" altLang="ko-KR" sz="800" b="0" dirty="0">
                          <a:latin typeface="+mn-ea"/>
                          <a:ea typeface="+mn-ea"/>
                        </a:rPr>
                        <a:t> </a:t>
                      </a:r>
                      <a:r>
                        <a:rPr lang="ko-KR" altLang="en-US" sz="800" b="0" dirty="0">
                          <a:latin typeface="+mn-ea"/>
                          <a:ea typeface="+mn-ea"/>
                        </a:rPr>
                        <a:t>클릭 시 게시글 수정 페이지로 이동 합니다</a:t>
                      </a:r>
                      <a:r>
                        <a:rPr lang="en-US" altLang="ko-KR" sz="800" b="0" dirty="0">
                          <a:latin typeface="+mn-ea"/>
                          <a:ea typeface="+mn-ea"/>
                        </a:rPr>
                        <a:t>(Page135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게시자의 계정으로 로그인 시 보이는 버튼으로서 </a:t>
                      </a:r>
                      <a:endParaRPr kumimoji="1" lang="en-US" altLang="ko-KR" sz="800" dirty="0">
                        <a:solidFill>
                          <a:schemeClr val="tx1"/>
                        </a:solidFill>
                        <a:latin typeface="+mn-ea"/>
                      </a:endParaRPr>
                    </a:p>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게시글이 삭제되고 회원 게시판으로 이동 합니다</a:t>
                      </a:r>
                      <a:endParaRPr kumimoji="1" lang="en-US" altLang="ko-KR" sz="800" dirty="0">
                        <a:solidFill>
                          <a:schemeClr val="tx1"/>
                        </a:solidFill>
                        <a:latin typeface="+mn-ea"/>
                      </a:endParaRPr>
                    </a:p>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(Page130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게시자의 </a:t>
                      </a:r>
                      <a:r>
                        <a:rPr lang="en-US" altLang="ko-KR" sz="800" b="0" dirty="0">
                          <a:latin typeface="+mn-ea"/>
                          <a:ea typeface="+mn-ea"/>
                        </a:rPr>
                        <a:t>ID</a:t>
                      </a:r>
                      <a:r>
                        <a:rPr lang="ko-KR" altLang="en-US" sz="800" b="0" dirty="0">
                          <a:latin typeface="+mn-ea"/>
                          <a:ea typeface="+mn-ea"/>
                        </a:rPr>
                        <a:t>를 보여줍니다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게시글의 작성날짜와 조회 수를 보여줍니다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120796">
                <a:tc>
                  <a:txBody>
                    <a:bodyPr/>
                    <a:lstStyle/>
                    <a:p>
                      <a:pPr algn="ctr" latinLnBrk="1">
                        <a:lnSpc>
                          <a:spcPct val="120000"/>
                        </a:lnSpc>
                      </a:pPr>
                      <a:r>
                        <a:rPr lang="en-US" altLang="ko-KR" sz="800" b="0" dirty="0">
                          <a:latin typeface="+mn-ea"/>
                          <a:ea typeface="+mn-ea"/>
                        </a:rPr>
                        <a:t>7</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게시글의 내용을 보여줍니다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r h="120796">
                <a:tc>
                  <a:txBody>
                    <a:bodyPr/>
                    <a:lstStyle/>
                    <a:p>
                      <a:pPr algn="ctr" latinLnBrk="1">
                        <a:lnSpc>
                          <a:spcPct val="120000"/>
                        </a:lnSpc>
                      </a:pPr>
                      <a:r>
                        <a:rPr lang="en-US" altLang="ko-KR" sz="800" b="0" dirty="0">
                          <a:latin typeface="+mn-ea"/>
                          <a:ea typeface="+mn-ea"/>
                        </a:rPr>
                        <a:t>8</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게시글의 첨부된 사진을 보여줍니다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4247205842"/>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91</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72472" cy="4104000"/>
          </a:xfrm>
          <a:prstGeom prst="rect">
            <a:avLst/>
          </a:prstGeom>
        </p:spPr>
      </p:pic>
      <p:sp>
        <p:nvSpPr>
          <p:cNvPr id="9" name="타원 8">
            <a:extLst>
              <a:ext uri="{FF2B5EF4-FFF2-40B4-BE49-F238E27FC236}">
                <a16:creationId xmlns:a16="http://schemas.microsoft.com/office/drawing/2014/main" xmlns="" id="{232867FD-118A-4C69-B97D-A532B2B87B63}"/>
              </a:ext>
            </a:extLst>
          </p:cNvPr>
          <p:cNvSpPr/>
          <p:nvPr/>
        </p:nvSpPr>
        <p:spPr>
          <a:xfrm>
            <a:off x="3504676" y="186008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F47F03C4-9ED5-4923-B885-6A5B45EDA487}"/>
              </a:ext>
            </a:extLst>
          </p:cNvPr>
          <p:cNvSpPr/>
          <p:nvPr/>
        </p:nvSpPr>
        <p:spPr>
          <a:xfrm>
            <a:off x="2608763" y="281786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xmlns="" id="{F823037A-BE90-4032-873D-B868EC0D8E0D}"/>
              </a:ext>
            </a:extLst>
          </p:cNvPr>
          <p:cNvSpPr/>
          <p:nvPr/>
        </p:nvSpPr>
        <p:spPr>
          <a:xfrm>
            <a:off x="5158548" y="303478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xmlns="" id="{8FE86B5A-683F-4406-B1E6-414A0D97C106}"/>
              </a:ext>
            </a:extLst>
          </p:cNvPr>
          <p:cNvSpPr/>
          <p:nvPr/>
        </p:nvSpPr>
        <p:spPr>
          <a:xfrm>
            <a:off x="5511564" y="303478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xmlns="" id="{86C20713-C641-43BB-85F1-AB29D4B9AA67}"/>
              </a:ext>
            </a:extLst>
          </p:cNvPr>
          <p:cNvSpPr/>
          <p:nvPr/>
        </p:nvSpPr>
        <p:spPr>
          <a:xfrm>
            <a:off x="2608762" y="3229711"/>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
        <p:nvSpPr>
          <p:cNvPr id="14" name="타원 13">
            <a:extLst>
              <a:ext uri="{FF2B5EF4-FFF2-40B4-BE49-F238E27FC236}">
                <a16:creationId xmlns:a16="http://schemas.microsoft.com/office/drawing/2014/main" xmlns="" id="{0AB71526-3514-4E4B-8EEB-C39813BAE828}"/>
              </a:ext>
            </a:extLst>
          </p:cNvPr>
          <p:cNvSpPr/>
          <p:nvPr/>
        </p:nvSpPr>
        <p:spPr>
          <a:xfrm>
            <a:off x="2608762" y="3448605"/>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6</a:t>
            </a:r>
            <a:endParaRPr lang="ko-KR" altLang="en-US" sz="1000" dirty="0">
              <a:solidFill>
                <a:schemeClr val="tx1"/>
              </a:solidFill>
            </a:endParaRPr>
          </a:p>
        </p:txBody>
      </p:sp>
      <p:sp>
        <p:nvSpPr>
          <p:cNvPr id="15" name="타원 14">
            <a:extLst>
              <a:ext uri="{FF2B5EF4-FFF2-40B4-BE49-F238E27FC236}">
                <a16:creationId xmlns:a16="http://schemas.microsoft.com/office/drawing/2014/main" xmlns="" id="{31788545-62C2-45F4-9241-7B973271487F}"/>
              </a:ext>
            </a:extLst>
          </p:cNvPr>
          <p:cNvSpPr/>
          <p:nvPr/>
        </p:nvSpPr>
        <p:spPr>
          <a:xfrm>
            <a:off x="2608762" y="3734751"/>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7</a:t>
            </a:r>
            <a:endParaRPr lang="ko-KR" altLang="en-US" sz="1000" dirty="0">
              <a:solidFill>
                <a:schemeClr val="tx1"/>
              </a:solidFill>
            </a:endParaRPr>
          </a:p>
        </p:txBody>
      </p:sp>
      <p:sp>
        <p:nvSpPr>
          <p:cNvPr id="16" name="타원 15">
            <a:extLst>
              <a:ext uri="{FF2B5EF4-FFF2-40B4-BE49-F238E27FC236}">
                <a16:creationId xmlns:a16="http://schemas.microsoft.com/office/drawing/2014/main" xmlns="" id="{7FF1A2F7-0937-46D4-9D0A-9D2410784454}"/>
              </a:ext>
            </a:extLst>
          </p:cNvPr>
          <p:cNvSpPr/>
          <p:nvPr/>
        </p:nvSpPr>
        <p:spPr>
          <a:xfrm>
            <a:off x="2864266" y="472514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8</a:t>
            </a:r>
            <a:endParaRPr lang="ko-KR" altLang="en-US" sz="1000" dirty="0">
              <a:solidFill>
                <a:schemeClr val="tx1"/>
              </a:solidFill>
            </a:endParaRPr>
          </a:p>
        </p:txBody>
      </p:sp>
    </p:spTree>
    <p:extLst>
      <p:ext uri="{BB962C8B-B14F-4D97-AF65-F5344CB8AC3E}">
        <p14:creationId xmlns:p14="http://schemas.microsoft.com/office/powerpoint/2010/main" val="16823769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memberBoardDetail.jsp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회원 게시판</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nvGraphicFramePr>
        <p:xfrm>
          <a:off x="8688288" y="476672"/>
          <a:ext cx="3384376" cy="299238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클릭한 게시글의 페이지 하단입니다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입력하길 원하는 댓글의 내용을 작성합니다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입력된 내용대로 댓글이 등록됩니다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클릭 시 하단의 댓글 목록이 펼쳐집니다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작성자의 아이디를 보여줍니다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해당 댓글의 내용을 보여줍니다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댓글을 단 계정으로 로그인 시 보여지는 버튼으로서</a:t>
                      </a:r>
                      <a:endParaRPr lang="en-US" altLang="ko-KR" sz="800" b="0" dirty="0">
                        <a:latin typeface="+mn-ea"/>
                        <a:ea typeface="+mn-ea"/>
                      </a:endParaRPr>
                    </a:p>
                    <a:p>
                      <a:pPr algn="just" latinLnBrk="1">
                        <a:lnSpc>
                          <a:spcPct val="120000"/>
                        </a:lnSpc>
                      </a:pPr>
                      <a:r>
                        <a:rPr lang="en-US" altLang="ko-KR" sz="800" b="0" dirty="0">
                          <a:latin typeface="+mn-ea"/>
                          <a:ea typeface="+mn-ea"/>
                        </a:rPr>
                        <a:t> </a:t>
                      </a:r>
                      <a:r>
                        <a:rPr lang="ko-KR" altLang="en-US" sz="800" b="0" dirty="0">
                          <a:latin typeface="+mn-ea"/>
                          <a:ea typeface="+mn-ea"/>
                        </a:rPr>
                        <a:t>클릭 시 댓글을 수정할 수 있습니다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r h="241592">
                <a:tc>
                  <a:txBody>
                    <a:bodyPr/>
                    <a:lstStyle/>
                    <a:p>
                      <a:pPr algn="ctr" latinLnBrk="1">
                        <a:lnSpc>
                          <a:spcPct val="120000"/>
                        </a:lnSpc>
                      </a:pPr>
                      <a:r>
                        <a:rPr lang="en-US" altLang="ko-KR" sz="800" b="0" dirty="0">
                          <a:latin typeface="+mn-ea"/>
                          <a:ea typeface="+mn-ea"/>
                        </a:rPr>
                        <a:t>7</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댓글을 단 계정으로 로그인 시 보여지는 버튼으로서 </a:t>
                      </a:r>
                      <a:endParaRPr lang="en-US" altLang="ko-KR" sz="800" b="0" dirty="0">
                        <a:latin typeface="+mn-ea"/>
                        <a:ea typeface="+mn-ea"/>
                      </a:endParaRPr>
                    </a:p>
                    <a:p>
                      <a:pPr algn="just" latinLnBrk="1">
                        <a:lnSpc>
                          <a:spcPct val="120000"/>
                        </a:lnSpc>
                      </a:pPr>
                      <a:r>
                        <a:rPr lang="en-US" altLang="ko-KR" sz="800" b="0" dirty="0">
                          <a:latin typeface="+mn-ea"/>
                          <a:ea typeface="+mn-ea"/>
                        </a:rPr>
                        <a:t> </a:t>
                      </a:r>
                      <a:r>
                        <a:rPr lang="ko-KR" altLang="en-US" sz="800" b="0" dirty="0">
                          <a:latin typeface="+mn-ea"/>
                          <a:ea typeface="+mn-ea"/>
                        </a:rPr>
                        <a:t>클릭 시 댓글을 삭제할 수 있습니다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199453169"/>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92</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352" y="1124744"/>
            <a:ext cx="8059765" cy="4104000"/>
          </a:xfrm>
          <a:prstGeom prst="rect">
            <a:avLst/>
          </a:prstGeom>
        </p:spPr>
      </p:pic>
      <p:sp>
        <p:nvSpPr>
          <p:cNvPr id="9" name="타원 8">
            <a:extLst>
              <a:ext uri="{FF2B5EF4-FFF2-40B4-BE49-F238E27FC236}">
                <a16:creationId xmlns:a16="http://schemas.microsoft.com/office/drawing/2014/main" xmlns="" id="{B64A60AE-C9EF-48D2-A330-3D6673BF87BA}"/>
              </a:ext>
            </a:extLst>
          </p:cNvPr>
          <p:cNvSpPr/>
          <p:nvPr/>
        </p:nvSpPr>
        <p:spPr>
          <a:xfrm>
            <a:off x="2608766" y="220486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DC846E97-D477-4F0C-A125-7EC8883A2488}"/>
              </a:ext>
            </a:extLst>
          </p:cNvPr>
          <p:cNvSpPr/>
          <p:nvPr/>
        </p:nvSpPr>
        <p:spPr>
          <a:xfrm>
            <a:off x="2608766" y="256490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xmlns="" id="{0FADCE0D-AB4E-4E96-BE47-3A3F2E45754E}"/>
              </a:ext>
            </a:extLst>
          </p:cNvPr>
          <p:cNvSpPr/>
          <p:nvPr/>
        </p:nvSpPr>
        <p:spPr>
          <a:xfrm>
            <a:off x="2608766" y="285293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xmlns="" id="{09EAA528-7705-4B70-839F-EB7AD325B4A5}"/>
              </a:ext>
            </a:extLst>
          </p:cNvPr>
          <p:cNvSpPr/>
          <p:nvPr/>
        </p:nvSpPr>
        <p:spPr>
          <a:xfrm>
            <a:off x="2682121" y="357301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xmlns="" id="{3C9CD636-88A1-4692-963E-C4D8A1A17957}"/>
              </a:ext>
            </a:extLst>
          </p:cNvPr>
          <p:cNvSpPr/>
          <p:nvPr/>
        </p:nvSpPr>
        <p:spPr>
          <a:xfrm>
            <a:off x="3575720" y="357301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
        <p:nvSpPr>
          <p:cNvPr id="14" name="타원 13">
            <a:extLst>
              <a:ext uri="{FF2B5EF4-FFF2-40B4-BE49-F238E27FC236}">
                <a16:creationId xmlns:a16="http://schemas.microsoft.com/office/drawing/2014/main" xmlns="" id="{3D2792C9-25F8-46F2-A750-617C8E0C66C0}"/>
              </a:ext>
            </a:extLst>
          </p:cNvPr>
          <p:cNvSpPr/>
          <p:nvPr/>
        </p:nvSpPr>
        <p:spPr>
          <a:xfrm>
            <a:off x="3580536" y="407366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6</a:t>
            </a:r>
            <a:endParaRPr lang="ko-KR" altLang="en-US" sz="1000" dirty="0">
              <a:solidFill>
                <a:schemeClr val="tx1"/>
              </a:solidFill>
            </a:endParaRPr>
          </a:p>
        </p:txBody>
      </p:sp>
      <p:sp>
        <p:nvSpPr>
          <p:cNvPr id="15" name="타원 14">
            <a:extLst>
              <a:ext uri="{FF2B5EF4-FFF2-40B4-BE49-F238E27FC236}">
                <a16:creationId xmlns:a16="http://schemas.microsoft.com/office/drawing/2014/main" xmlns="" id="{6989B62D-0124-4D8F-A92A-57EE75287A47}"/>
              </a:ext>
            </a:extLst>
          </p:cNvPr>
          <p:cNvSpPr/>
          <p:nvPr/>
        </p:nvSpPr>
        <p:spPr>
          <a:xfrm>
            <a:off x="4367808" y="407366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7</a:t>
            </a:r>
            <a:endParaRPr lang="ko-KR" altLang="en-US" sz="1000" dirty="0">
              <a:solidFill>
                <a:schemeClr val="tx1"/>
              </a:solidFill>
            </a:endParaRPr>
          </a:p>
        </p:txBody>
      </p:sp>
    </p:spTree>
    <p:extLst>
      <p:ext uri="{BB962C8B-B14F-4D97-AF65-F5344CB8AC3E}">
        <p14:creationId xmlns:p14="http://schemas.microsoft.com/office/powerpoint/2010/main" val="23636156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xmlns="" id="{32E285E0-25D1-4806-B9DF-3590BD92D435}"/>
              </a:ext>
            </a:extLst>
          </p:cNvPr>
          <p:cNvSpPr>
            <a:spLocks noGrp="1"/>
          </p:cNvSpPr>
          <p:nvPr>
            <p:ph type="body" sz="quarter" idx="10"/>
          </p:nvPr>
        </p:nvSpPr>
        <p:spPr/>
        <p:txBody>
          <a:bodyPr/>
          <a:lstStyle/>
          <a:p>
            <a:r>
              <a:rPr lang="en-US" altLang="ko-KR" dirty="0" err="1"/>
              <a:t>memberBoardModify.jsp</a:t>
            </a:r>
            <a:endParaRPr lang="ko-KR" altLang="en-US" dirty="0"/>
          </a:p>
        </p:txBody>
      </p:sp>
      <p:sp>
        <p:nvSpPr>
          <p:cNvPr id="5" name="텍스트 개체 틀 4">
            <a:extLst>
              <a:ext uri="{FF2B5EF4-FFF2-40B4-BE49-F238E27FC236}">
                <a16:creationId xmlns:a16="http://schemas.microsoft.com/office/drawing/2014/main" xmlns="" id="{181CE6EC-43A5-4409-9C12-1C3782E8CB22}"/>
              </a:ext>
            </a:extLst>
          </p:cNvPr>
          <p:cNvSpPr>
            <a:spLocks noGrp="1"/>
          </p:cNvSpPr>
          <p:nvPr>
            <p:ph type="body" sz="quarter" idx="11"/>
          </p:nvPr>
        </p:nvSpPr>
        <p:spPr/>
        <p:txBody>
          <a:bodyPr/>
          <a:lstStyle/>
          <a:p>
            <a:r>
              <a:rPr lang="ko-KR" altLang="en-US" dirty="0"/>
              <a:t>회원 게시판</a:t>
            </a:r>
          </a:p>
        </p:txBody>
      </p:sp>
      <p:graphicFrame>
        <p:nvGraphicFramePr>
          <p:cNvPr id="7" name="표 6">
            <a:extLst>
              <a:ext uri="{FF2B5EF4-FFF2-40B4-BE49-F238E27FC236}">
                <a16:creationId xmlns:a16="http://schemas.microsoft.com/office/drawing/2014/main" xmlns="" id="{EE672C9C-2796-4CD4-B138-FB14ECB9EFA6}"/>
              </a:ext>
            </a:extLst>
          </p:cNvPr>
          <p:cNvGraphicFramePr>
            <a:graphicFrameLocks noGrp="1"/>
          </p:cNvGraphicFramePr>
          <p:nvPr/>
        </p:nvGraphicFramePr>
        <p:xfrm>
          <a:off x="8688288" y="476672"/>
          <a:ext cx="3384376" cy="262275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게시글 수정 버튼을 눌렀을 때 보여지는 화면입니다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게시글의 제목을 수정할 수 있습니다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게시자의 </a:t>
                      </a:r>
                      <a:r>
                        <a:rPr kumimoji="1" lang="en-US" altLang="ko-KR" sz="800" dirty="0">
                          <a:solidFill>
                            <a:schemeClr val="tx1"/>
                          </a:solidFill>
                          <a:latin typeface="+mn-ea"/>
                        </a:rPr>
                        <a:t>ID</a:t>
                      </a:r>
                      <a:r>
                        <a:rPr kumimoji="1" lang="ko-KR" altLang="en-US" sz="800" dirty="0">
                          <a:solidFill>
                            <a:schemeClr val="tx1"/>
                          </a:solidFill>
                          <a:latin typeface="+mn-ea"/>
                        </a:rPr>
                        <a:t>를 보여줍니다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게시글의 내용을 수정할 수 있습니다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사진을 첨부할 수 있습니다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클릭 시 첨부된 사진을 삭제합니다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494350657"/>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클릭 시 게시글이 수정되고 게시글 목록으로 이동 합니다</a:t>
                      </a:r>
                      <a:endParaRPr lang="en-US" altLang="ko-KR" sz="800" b="0" dirty="0">
                        <a:latin typeface="+mn-ea"/>
                        <a:ea typeface="+mn-ea"/>
                      </a:endParaRPr>
                    </a:p>
                    <a:p>
                      <a:pPr algn="just" latinLnBrk="1">
                        <a:lnSpc>
                          <a:spcPct val="120000"/>
                        </a:lnSpc>
                      </a:pPr>
                      <a:r>
                        <a:rPr lang="en-US" altLang="ko-KR" sz="800" b="0" dirty="0">
                          <a:latin typeface="+mn-ea"/>
                          <a:ea typeface="+mn-ea"/>
                        </a:rPr>
                        <a:t> (Page130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839284551"/>
                  </a:ext>
                </a:extLst>
              </a:tr>
            </a:tbl>
          </a:graphicData>
        </a:graphic>
      </p:graphicFrame>
      <p:sp>
        <p:nvSpPr>
          <p:cNvPr id="8" name="TextBox 7">
            <a:extLst>
              <a:ext uri="{FF2B5EF4-FFF2-40B4-BE49-F238E27FC236}">
                <a16:creationId xmlns:a16="http://schemas.microsoft.com/office/drawing/2014/main" xmlns=""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93</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47391" cy="4104000"/>
          </a:xfrm>
          <a:prstGeom prst="rect">
            <a:avLst/>
          </a:prstGeom>
        </p:spPr>
      </p:pic>
      <p:sp>
        <p:nvSpPr>
          <p:cNvPr id="9" name="타원 8">
            <a:extLst>
              <a:ext uri="{FF2B5EF4-FFF2-40B4-BE49-F238E27FC236}">
                <a16:creationId xmlns:a16="http://schemas.microsoft.com/office/drawing/2014/main" xmlns="" id="{6146C9BF-A4A9-4D42-8024-A5EC1D813824}"/>
              </a:ext>
            </a:extLst>
          </p:cNvPr>
          <p:cNvSpPr/>
          <p:nvPr/>
        </p:nvSpPr>
        <p:spPr>
          <a:xfrm>
            <a:off x="2787089" y="170080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xmlns="" id="{8E2A5B9A-29C3-4D38-A832-A98C5EEC4F4E}"/>
              </a:ext>
            </a:extLst>
          </p:cNvPr>
          <p:cNvSpPr/>
          <p:nvPr/>
        </p:nvSpPr>
        <p:spPr>
          <a:xfrm>
            <a:off x="2787089" y="195275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xmlns="" id="{2DACE77A-9C3B-451B-8154-C24EDE83E20C}"/>
              </a:ext>
            </a:extLst>
          </p:cNvPr>
          <p:cNvSpPr/>
          <p:nvPr/>
        </p:nvSpPr>
        <p:spPr>
          <a:xfrm>
            <a:off x="2771497" y="2495833"/>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xmlns="" id="{B0D2E5E7-262B-4FA0-B4FA-5648C522D6D9}"/>
              </a:ext>
            </a:extLst>
          </p:cNvPr>
          <p:cNvSpPr/>
          <p:nvPr/>
        </p:nvSpPr>
        <p:spPr>
          <a:xfrm>
            <a:off x="3575720" y="364502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xmlns="" id="{392136CB-F06A-48D8-9971-7BA52D2F4E09}"/>
              </a:ext>
            </a:extLst>
          </p:cNvPr>
          <p:cNvSpPr/>
          <p:nvPr/>
        </p:nvSpPr>
        <p:spPr>
          <a:xfrm>
            <a:off x="4273160" y="364502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
        <p:nvSpPr>
          <p:cNvPr id="14" name="타원 13">
            <a:extLst>
              <a:ext uri="{FF2B5EF4-FFF2-40B4-BE49-F238E27FC236}">
                <a16:creationId xmlns:a16="http://schemas.microsoft.com/office/drawing/2014/main" xmlns="" id="{C47AFD17-8BCF-4114-AF5C-DF65A0B2875B}"/>
              </a:ext>
            </a:extLst>
          </p:cNvPr>
          <p:cNvSpPr/>
          <p:nvPr/>
        </p:nvSpPr>
        <p:spPr>
          <a:xfrm>
            <a:off x="2787088" y="4761231"/>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6</a:t>
            </a:r>
            <a:endParaRPr lang="ko-KR" altLang="en-US" sz="1000" dirty="0">
              <a:solidFill>
                <a:schemeClr val="tx1"/>
              </a:solidFill>
            </a:endParaRPr>
          </a:p>
        </p:txBody>
      </p:sp>
    </p:spTree>
    <p:extLst>
      <p:ext uri="{BB962C8B-B14F-4D97-AF65-F5344CB8AC3E}">
        <p14:creationId xmlns:p14="http://schemas.microsoft.com/office/powerpoint/2010/main" val="5737486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pPr lvl="0">
              <a:defRPr/>
            </a:pPr>
            <a:r>
              <a:rPr lang="en-US" altLang="ko-KR"/>
              <a:t>QnA</a:t>
            </a:r>
            <a:r>
              <a:rPr lang="ko-KR" altLang="en-US"/>
              <a:t> 게시판</a:t>
            </a:r>
          </a:p>
        </p:txBody>
      </p:sp>
      <p:sp>
        <p:nvSpPr>
          <p:cNvPr id="4" name="텍스트 개체 틀 3"/>
          <p:cNvSpPr>
            <a:spLocks noGrp="1"/>
          </p:cNvSpPr>
          <p:nvPr>
            <p:ph type="body" sz="quarter" idx="10"/>
          </p:nvPr>
        </p:nvSpPr>
        <p:spPr/>
        <p:txBody>
          <a:bodyPr/>
          <a:lstStyle/>
          <a:p>
            <a:pPr lvl="0">
              <a:defRPr/>
            </a:pPr>
            <a:r>
              <a:rPr lang="ko-KR" altLang="en-US"/>
              <a:t>득근득근 </a:t>
            </a:r>
            <a:r>
              <a:rPr lang="en-US" altLang="ko-KR"/>
              <a:t>QnA</a:t>
            </a:r>
            <a:r>
              <a:rPr lang="ko-KR" altLang="en-US"/>
              <a:t> 게시판 서비스를 설명합니다</a:t>
            </a:r>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QnA.jsp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en-US" altLang="ko-KR" b="0" strike="noStrike" spc="-1" dirty="0" err="1">
                <a:solidFill>
                  <a:srgbClr val="808080"/>
                </a:solidFill>
                <a:latin typeface="맑은 고딕"/>
              </a:rPr>
              <a:t>QnA</a:t>
            </a:r>
            <a:r>
              <a:rPr lang="en-US" altLang="ko-KR" b="0" strike="noStrike" spc="-1" dirty="0">
                <a:solidFill>
                  <a:srgbClr val="808080"/>
                </a:solidFill>
                <a:latin typeface="맑은 고딕"/>
              </a:rPr>
              <a:t> </a:t>
            </a:r>
            <a:r>
              <a:rPr lang="ko-KR" altLang="en-US" b="0" strike="noStrike" spc="-1" dirty="0">
                <a:solidFill>
                  <a:srgbClr val="808080"/>
                </a:solidFill>
                <a:latin typeface="맑은 고딕"/>
              </a:rPr>
              <a:t>게시판</a:t>
            </a:r>
          </a:p>
        </p:txBody>
      </p:sp>
      <p:sp>
        <p:nvSpPr>
          <p:cNvPr id="8" name="TextBox 7"/>
          <p:cNvSpPr txBox="1"/>
          <p:nvPr/>
        </p:nvSpPr>
        <p:spPr>
          <a:xfrm>
            <a:off x="11780252" y="106980"/>
            <a:ext cx="379363" cy="230832"/>
          </a:xfrm>
          <a:prstGeom prst="rect">
            <a:avLst/>
          </a:prstGeom>
          <a:noFill/>
        </p:spPr>
        <p:txBody>
          <a:bodyPr wrap="none">
            <a:spAutoFit/>
          </a:bodyPr>
          <a:lstStyle/>
          <a:p>
            <a:pPr lvl="0">
              <a:defRPr/>
            </a:pPr>
            <a:fld id="{944918D1-1C8F-48E6-92D4-4089F97E8793}" type="slidenum">
              <a:rPr lang="en-US" altLang="en-US" sz="900"/>
              <a:pPr lvl="0">
                <a:defRPr/>
              </a:pPr>
              <a:t>95</a:t>
            </a:fld>
            <a:endParaRPr lang="en-US" altLang="en-US" sz="900" dirty="0"/>
          </a:p>
        </p:txBody>
      </p:sp>
      <p:pic>
        <p:nvPicPr>
          <p:cNvPr id="2" name="그림 1"/>
          <p:cNvPicPr>
            <a:picLocks noChangeAspect="1"/>
          </p:cNvPicPr>
          <p:nvPr/>
        </p:nvPicPr>
        <p:blipFill rotWithShape="1">
          <a:blip r:embed="rId2"/>
          <a:stretch>
            <a:fillRect/>
          </a:stretch>
        </p:blipFill>
        <p:spPr>
          <a:xfrm>
            <a:off x="263352" y="1124743"/>
            <a:ext cx="7992888" cy="4705413"/>
          </a:xfrm>
          <a:prstGeom prst="rect">
            <a:avLst/>
          </a:prstGeom>
        </p:spPr>
      </p:pic>
      <p:sp>
        <p:nvSpPr>
          <p:cNvPr id="19" name="타원 13"/>
          <p:cNvSpPr/>
          <p:nvPr/>
        </p:nvSpPr>
        <p:spPr>
          <a:xfrm>
            <a:off x="4295800" y="2374647"/>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1</a:t>
            </a:r>
            <a:endParaRPr lang="ko-KR" altLang="en-US" sz="1000" dirty="0">
              <a:solidFill>
                <a:schemeClr val="dk1"/>
              </a:solidFill>
            </a:endParaRPr>
          </a:p>
        </p:txBody>
      </p:sp>
      <p:sp>
        <p:nvSpPr>
          <p:cNvPr id="20" name="타원 8"/>
          <p:cNvSpPr/>
          <p:nvPr/>
        </p:nvSpPr>
        <p:spPr>
          <a:xfrm>
            <a:off x="7608168" y="119675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21" name="타원 9"/>
          <p:cNvSpPr/>
          <p:nvPr/>
        </p:nvSpPr>
        <p:spPr>
          <a:xfrm>
            <a:off x="5879976" y="479715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3</a:t>
            </a:r>
            <a:endParaRPr lang="ko-KR" altLang="en-US" sz="1000" dirty="0">
              <a:solidFill>
                <a:schemeClr val="dk1"/>
              </a:solidFill>
            </a:endParaRPr>
          </a:p>
        </p:txBody>
      </p:sp>
      <p:graphicFrame>
        <p:nvGraphicFramePr>
          <p:cNvPr id="11" name="표 10">
            <a:extLst>
              <a:ext uri="{FF2B5EF4-FFF2-40B4-BE49-F238E27FC236}">
                <a16:creationId xmlns:a16="http://schemas.microsoft.com/office/drawing/2014/main" xmlns="" id="{289026BA-17DC-416D-B693-EF18ABEC8DDB}"/>
              </a:ext>
            </a:extLst>
          </p:cNvPr>
          <p:cNvGraphicFramePr>
            <a:graphicFrameLocks noGrp="1"/>
          </p:cNvGraphicFramePr>
          <p:nvPr/>
        </p:nvGraphicFramePr>
        <p:xfrm>
          <a:off x="8688288" y="476672"/>
          <a:ext cx="3384376" cy="189797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Q&amp;A </a:t>
                      </a:r>
                      <a:r>
                        <a:rPr lang="ko-KR" altLang="en-US" sz="800" b="0" dirty="0">
                          <a:solidFill>
                            <a:schemeClr val="tx1"/>
                          </a:solidFill>
                          <a:latin typeface="+mn-ea"/>
                          <a:ea typeface="+mn-ea"/>
                          <a:sym typeface="맑은 고딕"/>
                        </a:rPr>
                        <a:t>회원</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트레이너들이 자주 묻는 질문들을 볼 수 있으며</a:t>
                      </a:r>
                      <a:r>
                        <a:rPr lang="en-US" altLang="ko-KR" sz="800" b="0" dirty="0">
                          <a:solidFill>
                            <a:schemeClr val="tx1"/>
                          </a:solidFill>
                          <a:latin typeface="+mn-ea"/>
                          <a:ea typeface="+mn-ea"/>
                          <a:sym typeface="맑은 고딕"/>
                        </a:rPr>
                        <a:t>,</a:t>
                      </a: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문의</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신고 게시판으로 이동이 가능한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latin typeface="+mn-ea"/>
                          <a:ea typeface="+mn-ea"/>
                        </a:rPr>
                        <a:t>1</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트레이너들이 자주 묻는 질문들을 종합한 자료들을 볼 수 있는 화면으로 전환 합니다</a:t>
                      </a:r>
                      <a:r>
                        <a:rPr kumimoji="1" lang="en-US" altLang="ko-KR" sz="800" dirty="0">
                          <a:solidFill>
                            <a:schemeClr val="tx1"/>
                          </a:solidFill>
                          <a:latin typeface="+mn-ea"/>
                        </a:rPr>
                        <a:t>(Page138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신고 게시판으로 이동 합니다</a:t>
                      </a:r>
                      <a:r>
                        <a:rPr lang="en-US" altLang="ko-KR" sz="800" b="0" dirty="0">
                          <a:latin typeface="+mn-ea"/>
                          <a:ea typeface="+mn-ea"/>
                        </a:rPr>
                        <a:t>(Page144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문의 게시판으로 이동 합니다</a:t>
                      </a:r>
                      <a:r>
                        <a:rPr kumimoji="1" lang="en-US" altLang="ko-KR" sz="800" dirty="0">
                          <a:solidFill>
                            <a:schemeClr val="tx1"/>
                          </a:solidFill>
                          <a:latin typeface="+mn-ea"/>
                        </a:rPr>
                        <a:t>(Page139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bl>
          </a:graphicData>
        </a:graphic>
      </p:graphicFrame>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QnA.jsp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en-US" altLang="ko-KR" spc="-1" dirty="0" err="1">
                <a:solidFill>
                  <a:srgbClr val="808080"/>
                </a:solidFill>
                <a:latin typeface="맑은 고딕"/>
              </a:rPr>
              <a:t>QnA</a:t>
            </a:r>
            <a:r>
              <a:rPr lang="en-US" altLang="ko-KR" spc="-1" dirty="0">
                <a:solidFill>
                  <a:srgbClr val="808080"/>
                </a:solidFill>
                <a:latin typeface="맑은 고딕"/>
              </a:rPr>
              <a:t> </a:t>
            </a:r>
            <a:r>
              <a:rPr lang="ko-KR" altLang="en-US" spc="-1" dirty="0">
                <a:solidFill>
                  <a:srgbClr val="808080"/>
                </a:solidFill>
                <a:latin typeface="맑은 고딕"/>
              </a:rPr>
              <a:t>게시판</a:t>
            </a:r>
          </a:p>
        </p:txBody>
      </p:sp>
      <p:sp>
        <p:nvSpPr>
          <p:cNvPr id="8" name="TextBox 7"/>
          <p:cNvSpPr txBox="1"/>
          <p:nvPr/>
        </p:nvSpPr>
        <p:spPr>
          <a:xfrm>
            <a:off x="11780252" y="106980"/>
            <a:ext cx="377026" cy="230832"/>
          </a:xfrm>
          <a:prstGeom prst="rect">
            <a:avLst/>
          </a:prstGeom>
          <a:noFill/>
        </p:spPr>
        <p:txBody>
          <a:bodyPr wrap="none">
            <a:spAutoFit/>
          </a:bodyPr>
          <a:lstStyle/>
          <a:p>
            <a:pPr lvl="0">
              <a:defRPr/>
            </a:pPr>
            <a:r>
              <a:rPr lang="en-US" altLang="ko-KR" sz="900" dirty="0"/>
              <a:t>138</a:t>
            </a:r>
          </a:p>
        </p:txBody>
      </p:sp>
      <p:pic>
        <p:nvPicPr>
          <p:cNvPr id="2" name="그림 1"/>
          <p:cNvPicPr>
            <a:picLocks noChangeAspect="1"/>
          </p:cNvPicPr>
          <p:nvPr/>
        </p:nvPicPr>
        <p:blipFill rotWithShape="1">
          <a:blip r:embed="rId2"/>
          <a:stretch>
            <a:fillRect/>
          </a:stretch>
        </p:blipFill>
        <p:spPr>
          <a:xfrm>
            <a:off x="263352" y="1124744"/>
            <a:ext cx="7992888" cy="4428623"/>
          </a:xfrm>
          <a:prstGeom prst="rect">
            <a:avLst/>
          </a:prstGeom>
        </p:spPr>
      </p:pic>
      <p:sp>
        <p:nvSpPr>
          <p:cNvPr id="9" name="타원 13"/>
          <p:cNvSpPr/>
          <p:nvPr/>
        </p:nvSpPr>
        <p:spPr>
          <a:xfrm>
            <a:off x="3431704" y="2302639"/>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7608168" y="1160617"/>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2</a:t>
            </a:r>
            <a:endParaRPr lang="ko-KR" altLang="en-US" sz="1000" dirty="0">
              <a:solidFill>
                <a:schemeClr val="dk1"/>
              </a:solidFill>
            </a:endParaRPr>
          </a:p>
        </p:txBody>
      </p:sp>
      <p:sp>
        <p:nvSpPr>
          <p:cNvPr id="11" name="타원 9"/>
          <p:cNvSpPr/>
          <p:nvPr/>
        </p:nvSpPr>
        <p:spPr>
          <a:xfrm>
            <a:off x="5919982" y="479715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3</a:t>
            </a:r>
            <a:endParaRPr lang="ko-KR" altLang="en-US" sz="1000" dirty="0">
              <a:solidFill>
                <a:schemeClr val="dk1"/>
              </a:solidFill>
            </a:endParaRPr>
          </a:p>
        </p:txBody>
      </p:sp>
      <p:graphicFrame>
        <p:nvGraphicFramePr>
          <p:cNvPr id="14" name="표 13">
            <a:extLst>
              <a:ext uri="{FF2B5EF4-FFF2-40B4-BE49-F238E27FC236}">
                <a16:creationId xmlns:a16="http://schemas.microsoft.com/office/drawing/2014/main" xmlns="" id="{0741A301-3A8F-4580-8136-DB4625F163E8}"/>
              </a:ext>
            </a:extLst>
          </p:cNvPr>
          <p:cNvGraphicFramePr>
            <a:graphicFrameLocks noGrp="1"/>
          </p:cNvGraphicFramePr>
          <p:nvPr/>
        </p:nvGraphicFramePr>
        <p:xfrm>
          <a:off x="8688288" y="476672"/>
          <a:ext cx="3384376" cy="189797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Q&amp;A </a:t>
                      </a:r>
                      <a:r>
                        <a:rPr lang="ko-KR" altLang="en-US" sz="800" b="0" dirty="0">
                          <a:solidFill>
                            <a:schemeClr val="tx1"/>
                          </a:solidFill>
                          <a:latin typeface="+mn-ea"/>
                          <a:ea typeface="+mn-ea"/>
                          <a:sym typeface="맑은 고딕"/>
                        </a:rPr>
                        <a:t>회원</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트레이너들이 자주 묻는 질문들을 볼 수 있으며</a:t>
                      </a:r>
                      <a:r>
                        <a:rPr lang="en-US" altLang="ko-KR" sz="800" b="0" dirty="0">
                          <a:solidFill>
                            <a:schemeClr val="tx1"/>
                          </a:solidFill>
                          <a:latin typeface="+mn-ea"/>
                          <a:ea typeface="+mn-ea"/>
                          <a:sym typeface="맑은 고딕"/>
                        </a:rPr>
                        <a:t>,</a:t>
                      </a: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문의</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신고 게시판으로 이동이 가능한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latin typeface="+mn-ea"/>
                          <a:ea typeface="+mn-ea"/>
                        </a:rPr>
                        <a:t>1</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회원들이 자주 묻는 질문들을 종합한 자료들을 볼 수 있는 화면으로 전환 합니다</a:t>
                      </a:r>
                      <a:r>
                        <a:rPr kumimoji="1" lang="en-US" altLang="ko-KR" sz="800" dirty="0">
                          <a:solidFill>
                            <a:schemeClr val="tx1"/>
                          </a:solidFill>
                          <a:latin typeface="+mn-ea"/>
                        </a:rPr>
                        <a:t>(Page137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신고 게시판으로 이동 합니다</a:t>
                      </a:r>
                      <a:r>
                        <a:rPr lang="en-US" altLang="ko-KR" sz="800" b="0" dirty="0">
                          <a:latin typeface="+mn-ea"/>
                          <a:ea typeface="+mn-ea"/>
                        </a:rPr>
                        <a:t>(Page144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문의 게시판으로 이동 합니다</a:t>
                      </a:r>
                      <a:r>
                        <a:rPr kumimoji="1" lang="en-US" altLang="ko-KR" sz="800" dirty="0">
                          <a:solidFill>
                            <a:schemeClr val="tx1"/>
                          </a:solidFill>
                          <a:latin typeface="+mn-ea"/>
                        </a:rPr>
                        <a:t>(Page139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068123190"/>
                  </a:ext>
                </a:extLst>
              </a:tr>
            </a:tbl>
          </a:graphicData>
        </a:graphic>
      </p:graphicFrame>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QnABoard.jsp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en-US" altLang="ko-KR" spc="-1" dirty="0" err="1">
                <a:solidFill>
                  <a:srgbClr val="808080"/>
                </a:solidFill>
                <a:latin typeface="맑은 고딕"/>
              </a:rPr>
              <a:t>QnA</a:t>
            </a:r>
            <a:r>
              <a:rPr lang="en-US" altLang="ko-KR" spc="-1" dirty="0">
                <a:solidFill>
                  <a:srgbClr val="808080"/>
                </a:solidFill>
                <a:latin typeface="맑은 고딕"/>
              </a:rPr>
              <a:t> </a:t>
            </a:r>
            <a:r>
              <a:rPr lang="ko-KR" altLang="en-US" spc="-1" dirty="0">
                <a:solidFill>
                  <a:srgbClr val="808080"/>
                </a:solidFill>
                <a:latin typeface="맑은 고딕"/>
              </a:rPr>
              <a:t>게시판</a:t>
            </a:r>
          </a:p>
        </p:txBody>
      </p:sp>
      <p:sp>
        <p:nvSpPr>
          <p:cNvPr id="8" name="TextBox 7"/>
          <p:cNvSpPr txBox="1"/>
          <p:nvPr/>
        </p:nvSpPr>
        <p:spPr>
          <a:xfrm>
            <a:off x="11780252" y="106980"/>
            <a:ext cx="377026" cy="230832"/>
          </a:xfrm>
          <a:prstGeom prst="rect">
            <a:avLst/>
          </a:prstGeom>
          <a:noFill/>
        </p:spPr>
        <p:txBody>
          <a:bodyPr wrap="none">
            <a:spAutoFit/>
          </a:bodyPr>
          <a:lstStyle/>
          <a:p>
            <a:pPr lvl="0">
              <a:defRPr/>
            </a:pPr>
            <a:r>
              <a:rPr lang="en-US" altLang="ko-KR" sz="900" dirty="0"/>
              <a:t>139</a:t>
            </a:r>
          </a:p>
        </p:txBody>
      </p:sp>
      <p:pic>
        <p:nvPicPr>
          <p:cNvPr id="2" name="그림 1"/>
          <p:cNvPicPr>
            <a:picLocks noChangeAspect="1"/>
          </p:cNvPicPr>
          <p:nvPr/>
        </p:nvPicPr>
        <p:blipFill rotWithShape="1">
          <a:blip r:embed="rId2"/>
          <a:stretch>
            <a:fillRect/>
          </a:stretch>
        </p:blipFill>
        <p:spPr>
          <a:xfrm>
            <a:off x="911424" y="836712"/>
            <a:ext cx="7032521" cy="5430912"/>
          </a:xfrm>
          <a:prstGeom prst="rect">
            <a:avLst/>
          </a:prstGeom>
        </p:spPr>
      </p:pic>
      <p:sp>
        <p:nvSpPr>
          <p:cNvPr id="9" name="타원 13"/>
          <p:cNvSpPr/>
          <p:nvPr/>
        </p:nvSpPr>
        <p:spPr>
          <a:xfrm>
            <a:off x="2063552" y="270892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1</a:t>
            </a:r>
            <a:endParaRPr lang="ko-KR" altLang="en-US" sz="1000" dirty="0">
              <a:solidFill>
                <a:schemeClr val="dk1"/>
              </a:solidFill>
            </a:endParaRPr>
          </a:p>
        </p:txBody>
      </p:sp>
      <p:sp>
        <p:nvSpPr>
          <p:cNvPr id="10" name="타원 8"/>
          <p:cNvSpPr/>
          <p:nvPr/>
        </p:nvSpPr>
        <p:spPr>
          <a:xfrm>
            <a:off x="6312024" y="2061047"/>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5015880" y="621646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3</a:t>
            </a:r>
            <a:endParaRPr lang="ko-KR" altLang="en-US" sz="1000" dirty="0">
              <a:solidFill>
                <a:schemeClr val="dk1"/>
              </a:solidFill>
            </a:endParaRPr>
          </a:p>
        </p:txBody>
      </p:sp>
      <p:sp>
        <p:nvSpPr>
          <p:cNvPr id="12" name="타원 11"/>
          <p:cNvSpPr/>
          <p:nvPr/>
        </p:nvSpPr>
        <p:spPr>
          <a:xfrm>
            <a:off x="3863752" y="6212093"/>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4</a:t>
            </a:r>
            <a:endParaRPr lang="ko-KR" altLang="en-US" sz="1000" dirty="0">
              <a:solidFill>
                <a:schemeClr val="dk1"/>
              </a:solidFill>
            </a:endParaRPr>
          </a:p>
        </p:txBody>
      </p:sp>
      <p:graphicFrame>
        <p:nvGraphicFramePr>
          <p:cNvPr id="13" name="표 12">
            <a:extLst>
              <a:ext uri="{FF2B5EF4-FFF2-40B4-BE49-F238E27FC236}">
                <a16:creationId xmlns:a16="http://schemas.microsoft.com/office/drawing/2014/main" xmlns="" id="{D7AD044E-ED1F-4287-80E3-AC375AF6F06A}"/>
              </a:ext>
            </a:extLst>
          </p:cNvPr>
          <p:cNvGraphicFramePr>
            <a:graphicFrameLocks noGrp="1"/>
          </p:cNvGraphicFramePr>
          <p:nvPr/>
        </p:nvGraphicFramePr>
        <p:xfrm>
          <a:off x="8688288" y="476672"/>
          <a:ext cx="3384376" cy="165638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트레이너들의 질문들을 모아 놓은 게시판입니다</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자유롭게 </a:t>
                      </a:r>
                      <a:r>
                        <a:rPr lang="en-US" altLang="ko-KR" sz="800" b="0" dirty="0">
                          <a:solidFill>
                            <a:schemeClr val="tx1"/>
                          </a:solidFill>
                          <a:latin typeface="+mn-ea"/>
                          <a:ea typeface="+mn-ea"/>
                          <a:sym typeface="맑은 고딕"/>
                        </a:rPr>
                        <a:t>Q&amp;A</a:t>
                      </a:r>
                      <a:r>
                        <a:rPr lang="ko-KR" altLang="en-US" sz="800" b="0" dirty="0">
                          <a:solidFill>
                            <a:schemeClr val="tx1"/>
                          </a:solidFill>
                          <a:latin typeface="+mn-ea"/>
                          <a:ea typeface="+mn-ea"/>
                          <a:sym typeface="맑은 고딕"/>
                        </a:rPr>
                        <a:t>를 볼 수 있으며 </a:t>
                      </a:r>
                      <a:r>
                        <a:rPr lang="en-US" altLang="ko-KR" sz="800" b="0" dirty="0">
                          <a:solidFill>
                            <a:schemeClr val="tx1"/>
                          </a:solidFill>
                          <a:latin typeface="+mn-ea"/>
                          <a:ea typeface="+mn-ea"/>
                          <a:sym typeface="맑은 고딕"/>
                        </a:rPr>
                        <a:t>Q&amp;A</a:t>
                      </a:r>
                      <a:r>
                        <a:rPr lang="ko-KR" altLang="en-US" sz="800" b="0" dirty="0">
                          <a:solidFill>
                            <a:schemeClr val="tx1"/>
                          </a:solidFill>
                          <a:latin typeface="+mn-ea"/>
                          <a:ea typeface="+mn-ea"/>
                          <a:sym typeface="맑은 고딕"/>
                        </a:rPr>
                        <a:t>를 작성할 수 있는 페이지로 </a:t>
                      </a:r>
                      <a:endParaRPr lang="en-US" altLang="ko-KR" sz="800" b="0" dirty="0">
                        <a:solidFill>
                          <a:schemeClr val="tx1"/>
                        </a:solidFill>
                        <a:latin typeface="+mn-ea"/>
                        <a:ea typeface="+mn-ea"/>
                        <a:sym typeface="맑은 고딕"/>
                      </a:endParaRP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이동할 수 있습니다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latin typeface="+mn-ea"/>
                          <a:ea typeface="+mn-ea"/>
                        </a:rPr>
                        <a:t>1</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게시글 상세보기 페이지로 이동 합니다</a:t>
                      </a:r>
                      <a:r>
                        <a:rPr kumimoji="1" lang="en-US" altLang="ko-KR" sz="800" dirty="0">
                          <a:solidFill>
                            <a:schemeClr val="tx1"/>
                          </a:solidFill>
                          <a:latin typeface="+mn-ea"/>
                        </a:rPr>
                        <a:t>(Page141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게시글 작성 페이지로 이동 합니다</a:t>
                      </a:r>
                      <a:r>
                        <a:rPr lang="en-US" altLang="ko-KR" sz="800" b="0" dirty="0">
                          <a:latin typeface="+mn-ea"/>
                          <a:ea typeface="+mn-ea"/>
                        </a:rPr>
                        <a:t>(Page140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bl>
          </a:graphicData>
        </a:graphic>
      </p:graphicFrame>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a:solidFill>
                  <a:srgbClr val="000000"/>
                </a:solidFill>
                <a:latin typeface="맑은 고딕"/>
              </a:rPr>
              <a:t>QnAWrite2.jsp</a:t>
            </a:r>
          </a:p>
        </p:txBody>
      </p:sp>
      <p:sp>
        <p:nvSpPr>
          <p:cNvPr id="5" name="텍스트 개체 틀 4"/>
          <p:cNvSpPr>
            <a:spLocks noGrp="1"/>
          </p:cNvSpPr>
          <p:nvPr>
            <p:ph type="body" sz="quarter" idx="11"/>
          </p:nvPr>
        </p:nvSpPr>
        <p:spPr/>
        <p:txBody>
          <a:bodyPr/>
          <a:lstStyle/>
          <a:p>
            <a:pPr>
              <a:lnSpc>
                <a:spcPct val="100000"/>
              </a:lnSpc>
              <a:spcBef>
                <a:spcPts val="181"/>
              </a:spcBef>
              <a:defRPr/>
            </a:pPr>
            <a:r>
              <a:rPr lang="en-US" altLang="ko-KR" spc="-1" dirty="0" err="1">
                <a:solidFill>
                  <a:srgbClr val="808080"/>
                </a:solidFill>
                <a:latin typeface="맑은 고딕"/>
              </a:rPr>
              <a:t>QnA</a:t>
            </a:r>
            <a:r>
              <a:rPr lang="en-US" altLang="ko-KR" spc="-1" dirty="0">
                <a:solidFill>
                  <a:srgbClr val="808080"/>
                </a:solidFill>
                <a:latin typeface="맑은 고딕"/>
              </a:rPr>
              <a:t> </a:t>
            </a:r>
            <a:r>
              <a:rPr lang="ko-KR" altLang="en-US" spc="-1" dirty="0">
                <a:solidFill>
                  <a:srgbClr val="808080"/>
                </a:solidFill>
                <a:latin typeface="맑은 고딕"/>
              </a:rPr>
              <a:t>게시판</a:t>
            </a:r>
          </a:p>
        </p:txBody>
      </p:sp>
      <p:sp>
        <p:nvSpPr>
          <p:cNvPr id="8" name="TextBox 7"/>
          <p:cNvSpPr txBox="1"/>
          <p:nvPr/>
        </p:nvSpPr>
        <p:spPr>
          <a:xfrm>
            <a:off x="11780252" y="106980"/>
            <a:ext cx="377026" cy="230832"/>
          </a:xfrm>
          <a:prstGeom prst="rect">
            <a:avLst/>
          </a:prstGeom>
          <a:noFill/>
        </p:spPr>
        <p:txBody>
          <a:bodyPr wrap="none">
            <a:spAutoFit/>
          </a:bodyPr>
          <a:lstStyle/>
          <a:p>
            <a:pPr lvl="0">
              <a:defRPr/>
            </a:pPr>
            <a:r>
              <a:rPr lang="en-US" altLang="ko-KR" sz="900" dirty="0"/>
              <a:t>140</a:t>
            </a:r>
          </a:p>
        </p:txBody>
      </p:sp>
      <p:pic>
        <p:nvPicPr>
          <p:cNvPr id="2" name="그림 1"/>
          <p:cNvPicPr>
            <a:picLocks noChangeAspect="1"/>
          </p:cNvPicPr>
          <p:nvPr/>
        </p:nvPicPr>
        <p:blipFill rotWithShape="1">
          <a:blip r:embed="rId2"/>
          <a:stretch>
            <a:fillRect/>
          </a:stretch>
        </p:blipFill>
        <p:spPr>
          <a:xfrm>
            <a:off x="1055440" y="836712"/>
            <a:ext cx="6547798" cy="5544616"/>
          </a:xfrm>
          <a:prstGeom prst="rect">
            <a:avLst/>
          </a:prstGeom>
        </p:spPr>
      </p:pic>
      <p:sp>
        <p:nvSpPr>
          <p:cNvPr id="9" name="타원 13"/>
          <p:cNvSpPr/>
          <p:nvPr/>
        </p:nvSpPr>
        <p:spPr>
          <a:xfrm>
            <a:off x="2928446" y="2356077"/>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1</a:t>
            </a:r>
            <a:endParaRPr lang="ko-KR" altLang="en-US" sz="1000" dirty="0">
              <a:solidFill>
                <a:schemeClr val="dk1"/>
              </a:solidFill>
            </a:endParaRPr>
          </a:p>
        </p:txBody>
      </p:sp>
      <p:sp>
        <p:nvSpPr>
          <p:cNvPr id="10" name="타원 8"/>
          <p:cNvSpPr/>
          <p:nvPr/>
        </p:nvSpPr>
        <p:spPr>
          <a:xfrm>
            <a:off x="2933286" y="3263875"/>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2</a:t>
            </a:r>
            <a:endParaRPr lang="ko-KR" altLang="en-US" sz="1000" dirty="0">
              <a:solidFill>
                <a:schemeClr val="dk1"/>
              </a:solidFill>
            </a:endParaRPr>
          </a:p>
        </p:txBody>
      </p:sp>
      <p:sp>
        <p:nvSpPr>
          <p:cNvPr id="11" name="타원 9"/>
          <p:cNvSpPr/>
          <p:nvPr/>
        </p:nvSpPr>
        <p:spPr>
          <a:xfrm>
            <a:off x="3719736" y="392747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3</a:t>
            </a:r>
            <a:endParaRPr lang="ko-KR" altLang="en-US" sz="1000" dirty="0">
              <a:solidFill>
                <a:schemeClr val="dk1"/>
              </a:solidFill>
            </a:endParaRPr>
          </a:p>
        </p:txBody>
      </p:sp>
      <p:sp>
        <p:nvSpPr>
          <p:cNvPr id="12" name="타원 11"/>
          <p:cNvSpPr/>
          <p:nvPr/>
        </p:nvSpPr>
        <p:spPr>
          <a:xfrm>
            <a:off x="3215679" y="4284043"/>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4</a:t>
            </a:r>
            <a:endParaRPr lang="ko-KR" altLang="en-US" sz="1000" dirty="0">
              <a:solidFill>
                <a:schemeClr val="dk1"/>
              </a:solidFill>
            </a:endParaRPr>
          </a:p>
        </p:txBody>
      </p:sp>
      <p:sp>
        <p:nvSpPr>
          <p:cNvPr id="13" name="타원 14"/>
          <p:cNvSpPr/>
          <p:nvPr/>
        </p:nvSpPr>
        <p:spPr>
          <a:xfrm>
            <a:off x="2928445" y="616530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5</a:t>
            </a:r>
            <a:endParaRPr lang="ko-KR" altLang="en-US" sz="1000" dirty="0">
              <a:solidFill>
                <a:schemeClr val="dk1"/>
              </a:solidFill>
            </a:endParaRPr>
          </a:p>
        </p:txBody>
      </p:sp>
      <p:sp>
        <p:nvSpPr>
          <p:cNvPr id="14" name="타원 15"/>
          <p:cNvSpPr/>
          <p:nvPr/>
        </p:nvSpPr>
        <p:spPr>
          <a:xfrm>
            <a:off x="4295800" y="393305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6</a:t>
            </a:r>
            <a:endParaRPr lang="ko-KR" altLang="en-US" sz="1000" dirty="0">
              <a:solidFill>
                <a:schemeClr val="dk1"/>
              </a:solidFill>
            </a:endParaRPr>
          </a:p>
        </p:txBody>
      </p:sp>
      <p:graphicFrame>
        <p:nvGraphicFramePr>
          <p:cNvPr id="17" name="표 16">
            <a:extLst>
              <a:ext uri="{FF2B5EF4-FFF2-40B4-BE49-F238E27FC236}">
                <a16:creationId xmlns:a16="http://schemas.microsoft.com/office/drawing/2014/main" xmlns="" id="{F0699E0B-B412-4E5C-AC2B-A84012FB9582}"/>
              </a:ext>
            </a:extLst>
          </p:cNvPr>
          <p:cNvGraphicFramePr>
            <a:graphicFrameLocks noGrp="1"/>
          </p:cNvGraphicFramePr>
          <p:nvPr/>
        </p:nvGraphicFramePr>
        <p:xfrm>
          <a:off x="8688288" y="476672"/>
          <a:ext cx="3384376" cy="275079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Q&amp;A</a:t>
                      </a:r>
                      <a:r>
                        <a:rPr lang="ko-KR" altLang="en-US" sz="800" b="0" dirty="0">
                          <a:solidFill>
                            <a:schemeClr val="tx1"/>
                          </a:solidFill>
                          <a:latin typeface="+mn-ea"/>
                          <a:ea typeface="+mn-ea"/>
                          <a:sym typeface="맑은 고딕"/>
                        </a:rPr>
                        <a:t>를 작성하는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latin typeface="+mn-ea"/>
                          <a:ea typeface="+mn-ea"/>
                        </a:rPr>
                        <a:t>1</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게시물의 제목을 입력 받습니다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게시물의 내용을 입력 받습니다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사진 첨부 버튼을 생성 합니다</a:t>
                      </a:r>
                      <a:r>
                        <a:rPr lang="en-US" altLang="ko-KR" sz="800" b="0" dirty="0">
                          <a:latin typeface="+mn-ea"/>
                          <a:ea typeface="+mn-ea"/>
                        </a:rPr>
                        <a:t>(</a:t>
                      </a:r>
                      <a:r>
                        <a:rPr lang="ko-KR" altLang="en-US" sz="800" b="0" dirty="0">
                          <a:latin typeface="+mn-ea"/>
                          <a:ea typeface="+mn-ea"/>
                        </a:rPr>
                        <a:t>최대 </a:t>
                      </a:r>
                      <a:r>
                        <a:rPr lang="en-US" altLang="ko-KR" sz="800" b="0" dirty="0">
                          <a:latin typeface="+mn-ea"/>
                          <a:ea typeface="+mn-ea"/>
                        </a:rPr>
                        <a:t>3</a:t>
                      </a:r>
                      <a:r>
                        <a:rPr lang="ko-KR" altLang="en-US" sz="800" b="0" dirty="0">
                          <a:latin typeface="+mn-ea"/>
                          <a:ea typeface="+mn-ea"/>
                        </a:rPr>
                        <a:t>개</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15310759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첨부파일을 등록하고 미리보기와 버튼을 생성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45733398"/>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게시글을 등록하고 목록으로 이동 합니다</a:t>
                      </a:r>
                      <a:r>
                        <a:rPr lang="en-US" altLang="ko-KR" sz="800" b="0" dirty="0">
                          <a:latin typeface="+mn-ea"/>
                          <a:ea typeface="+mn-ea"/>
                        </a:rPr>
                        <a:t>(Page139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400713344"/>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미리보기 밑에 버튼을 선택하고 클릭 시 해당 파일을 삭제하고 목록으로 이동 합니다</a:t>
                      </a:r>
                      <a:r>
                        <a:rPr lang="en-US" altLang="ko-KR" sz="800" b="0" dirty="0">
                          <a:latin typeface="+mn-ea"/>
                          <a:ea typeface="+mn-ea"/>
                        </a:rPr>
                        <a:t>(Page139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588996347"/>
                  </a:ext>
                </a:extLst>
              </a:tr>
            </a:tbl>
          </a:graphicData>
        </a:graphic>
      </p:graphicFrame>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QnAView.jsp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en-US" altLang="ko-KR" spc="-1" dirty="0" err="1">
                <a:solidFill>
                  <a:srgbClr val="808080"/>
                </a:solidFill>
                <a:latin typeface="맑은 고딕"/>
              </a:rPr>
              <a:t>QnA</a:t>
            </a:r>
            <a:r>
              <a:rPr lang="en-US" altLang="ko-KR" spc="-1" dirty="0">
                <a:solidFill>
                  <a:srgbClr val="808080"/>
                </a:solidFill>
                <a:latin typeface="맑은 고딕"/>
              </a:rPr>
              <a:t> </a:t>
            </a:r>
            <a:r>
              <a:rPr lang="ko-KR" altLang="en-US" spc="-1" dirty="0">
                <a:solidFill>
                  <a:srgbClr val="808080"/>
                </a:solidFill>
                <a:latin typeface="맑은 고딕"/>
              </a:rPr>
              <a:t>게시판</a:t>
            </a:r>
          </a:p>
        </p:txBody>
      </p:sp>
      <p:sp>
        <p:nvSpPr>
          <p:cNvPr id="8" name="TextBox 7"/>
          <p:cNvSpPr txBox="1"/>
          <p:nvPr/>
        </p:nvSpPr>
        <p:spPr>
          <a:xfrm>
            <a:off x="11780252" y="106980"/>
            <a:ext cx="377026" cy="230832"/>
          </a:xfrm>
          <a:prstGeom prst="rect">
            <a:avLst/>
          </a:prstGeom>
          <a:noFill/>
        </p:spPr>
        <p:txBody>
          <a:bodyPr wrap="none">
            <a:spAutoFit/>
          </a:bodyPr>
          <a:lstStyle/>
          <a:p>
            <a:pPr lvl="0">
              <a:defRPr/>
            </a:pPr>
            <a:r>
              <a:rPr lang="en-US" altLang="ko-KR" sz="900" dirty="0"/>
              <a:t>141</a:t>
            </a:r>
          </a:p>
        </p:txBody>
      </p:sp>
      <p:pic>
        <p:nvPicPr>
          <p:cNvPr id="2" name="그림 1"/>
          <p:cNvPicPr>
            <a:picLocks noChangeAspect="1"/>
          </p:cNvPicPr>
          <p:nvPr/>
        </p:nvPicPr>
        <p:blipFill rotWithShape="1">
          <a:blip r:embed="rId2"/>
          <a:stretch>
            <a:fillRect/>
          </a:stretch>
        </p:blipFill>
        <p:spPr>
          <a:xfrm>
            <a:off x="1066651" y="836712"/>
            <a:ext cx="6685533" cy="5661248"/>
          </a:xfrm>
          <a:prstGeom prst="rect">
            <a:avLst/>
          </a:prstGeom>
        </p:spPr>
      </p:pic>
      <p:sp>
        <p:nvSpPr>
          <p:cNvPr id="10" name="타원 13"/>
          <p:cNvSpPr/>
          <p:nvPr/>
        </p:nvSpPr>
        <p:spPr>
          <a:xfrm>
            <a:off x="2682122" y="328498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1</a:t>
            </a:r>
            <a:endParaRPr lang="ko-KR" altLang="en-US" sz="1000" dirty="0">
              <a:solidFill>
                <a:schemeClr val="dk1"/>
              </a:solidFill>
            </a:endParaRPr>
          </a:p>
        </p:txBody>
      </p:sp>
      <p:sp>
        <p:nvSpPr>
          <p:cNvPr id="11" name="타원 8"/>
          <p:cNvSpPr/>
          <p:nvPr/>
        </p:nvSpPr>
        <p:spPr>
          <a:xfrm>
            <a:off x="2682121" y="429309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2" name="타원 9"/>
          <p:cNvSpPr/>
          <p:nvPr/>
        </p:nvSpPr>
        <p:spPr>
          <a:xfrm>
            <a:off x="2682121" y="537321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sp>
        <p:nvSpPr>
          <p:cNvPr id="13" name="타원 11"/>
          <p:cNvSpPr/>
          <p:nvPr/>
        </p:nvSpPr>
        <p:spPr>
          <a:xfrm>
            <a:off x="5052553" y="512380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5</a:t>
            </a:r>
            <a:endParaRPr lang="ko-KR" altLang="en-US" sz="1000" dirty="0">
              <a:solidFill>
                <a:schemeClr val="dk1"/>
              </a:solidFill>
            </a:endParaRPr>
          </a:p>
        </p:txBody>
      </p:sp>
      <p:sp>
        <p:nvSpPr>
          <p:cNvPr id="14" name="타원 14"/>
          <p:cNvSpPr/>
          <p:nvPr/>
        </p:nvSpPr>
        <p:spPr>
          <a:xfrm>
            <a:off x="5608575" y="512371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6</a:t>
            </a:r>
            <a:endParaRPr lang="ko-KR" altLang="en-US" sz="1000" dirty="0">
              <a:solidFill>
                <a:schemeClr val="dk1"/>
              </a:solidFill>
            </a:endParaRPr>
          </a:p>
        </p:txBody>
      </p:sp>
      <p:sp>
        <p:nvSpPr>
          <p:cNvPr id="15" name="타원 15"/>
          <p:cNvSpPr/>
          <p:nvPr/>
        </p:nvSpPr>
        <p:spPr>
          <a:xfrm>
            <a:off x="5918114" y="590813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7</a:t>
            </a:r>
            <a:endParaRPr lang="ko-KR" altLang="en-US" sz="1000" dirty="0">
              <a:solidFill>
                <a:schemeClr val="dk1"/>
              </a:solidFill>
            </a:endParaRPr>
          </a:p>
        </p:txBody>
      </p:sp>
      <p:pic>
        <p:nvPicPr>
          <p:cNvPr id="6" name="그림 5">
            <a:extLst>
              <a:ext uri="{FF2B5EF4-FFF2-40B4-BE49-F238E27FC236}">
                <a16:creationId xmlns:a16="http://schemas.microsoft.com/office/drawing/2014/main" xmlns="" id="{A1E4BD84-812E-4816-B320-A0809EAA213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8518" t="57986" r="37044" b="37122"/>
          <a:stretch/>
        </p:blipFill>
        <p:spPr>
          <a:xfrm>
            <a:off x="4291876" y="5215508"/>
            <a:ext cx="556022" cy="459432"/>
          </a:xfrm>
          <a:prstGeom prst="rect">
            <a:avLst/>
          </a:prstGeom>
        </p:spPr>
      </p:pic>
      <p:sp>
        <p:nvSpPr>
          <p:cNvPr id="17" name="타원 11">
            <a:extLst>
              <a:ext uri="{FF2B5EF4-FFF2-40B4-BE49-F238E27FC236}">
                <a16:creationId xmlns:a16="http://schemas.microsoft.com/office/drawing/2014/main" xmlns="" id="{723202BD-5187-4B3C-8A78-CB15AA4DF910}"/>
              </a:ext>
            </a:extLst>
          </p:cNvPr>
          <p:cNvSpPr/>
          <p:nvPr/>
        </p:nvSpPr>
        <p:spPr>
          <a:xfrm>
            <a:off x="4496531" y="512371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4</a:t>
            </a:r>
            <a:endParaRPr lang="ko-KR" altLang="en-US" sz="1000" dirty="0">
              <a:solidFill>
                <a:schemeClr val="dk1"/>
              </a:solidFill>
            </a:endParaRPr>
          </a:p>
        </p:txBody>
      </p:sp>
      <p:graphicFrame>
        <p:nvGraphicFramePr>
          <p:cNvPr id="18" name="표 17">
            <a:extLst>
              <a:ext uri="{FF2B5EF4-FFF2-40B4-BE49-F238E27FC236}">
                <a16:creationId xmlns:a16="http://schemas.microsoft.com/office/drawing/2014/main" xmlns="" id="{5B963023-AEE4-4D2B-942C-2D22DA2C11B6}"/>
              </a:ext>
            </a:extLst>
          </p:cNvPr>
          <p:cNvGraphicFramePr>
            <a:graphicFrameLocks noGrp="1"/>
          </p:cNvGraphicFramePr>
          <p:nvPr/>
        </p:nvGraphicFramePr>
        <p:xfrm>
          <a:off x="8698867" y="467212"/>
          <a:ext cx="3384376" cy="312042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xmlns="" val="74772085"/>
                    </a:ext>
                  </a:extLst>
                </a:gridCol>
                <a:gridCol w="2981120">
                  <a:extLst>
                    <a:ext uri="{9D8B030D-6E8A-4147-A177-3AD203B41FA5}">
                      <a16:colId xmlns:a16="http://schemas.microsoft.com/office/drawing/2014/main" xmlns=""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보고싶은 </a:t>
                      </a:r>
                      <a:r>
                        <a:rPr lang="en-US" altLang="ko-KR" sz="800" b="0" dirty="0">
                          <a:solidFill>
                            <a:schemeClr val="tx1"/>
                          </a:solidFill>
                          <a:latin typeface="+mn-ea"/>
                          <a:ea typeface="+mn-ea"/>
                          <a:sym typeface="맑은 고딕"/>
                        </a:rPr>
                        <a:t>Q&amp;A </a:t>
                      </a:r>
                      <a:r>
                        <a:rPr lang="ko-KR" altLang="en-US" sz="800" b="0" dirty="0">
                          <a:solidFill>
                            <a:schemeClr val="tx1"/>
                          </a:solidFill>
                          <a:latin typeface="+mn-ea"/>
                          <a:ea typeface="+mn-ea"/>
                          <a:sym typeface="맑은 고딕"/>
                        </a:rPr>
                        <a:t>게시물을 볼 수 있으며 게시물 안에 첨부 파일을 다운로드할 수 있는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xmlns="" val="3072083066"/>
                  </a:ext>
                </a:extLst>
              </a:tr>
              <a:tr h="241592">
                <a:tc>
                  <a:txBody>
                    <a:bodyPr/>
                    <a:lstStyle/>
                    <a:p>
                      <a:pPr algn="ctr" latinLnBrk="1">
                        <a:lnSpc>
                          <a:spcPct val="120000"/>
                        </a:lnSpc>
                      </a:pPr>
                      <a:r>
                        <a:rPr lang="en-US" altLang="ko-KR" sz="800" b="0" dirty="0">
                          <a:latin typeface="+mn-ea"/>
                          <a:ea typeface="+mn-ea"/>
                        </a:rPr>
                        <a:t>1</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게시물 제목을 보여줍니다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972133637"/>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게시물 내용을 보여줍니다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075783758"/>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목록으로 이동 합니다</a:t>
                      </a:r>
                      <a:r>
                        <a:rPr lang="en-US" altLang="ko-KR" sz="800" b="0" dirty="0">
                          <a:latin typeface="+mn-ea"/>
                          <a:ea typeface="+mn-ea"/>
                        </a:rPr>
                        <a:t>(Page139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15310759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관리자 계정일 경우 답변 버튼이 나타나고</a:t>
                      </a:r>
                      <a:r>
                        <a:rPr lang="en-US" altLang="ko-KR" sz="800" b="0" dirty="0">
                          <a:latin typeface="+mn-ea"/>
                          <a:ea typeface="+mn-ea"/>
                        </a:rPr>
                        <a:t>,</a:t>
                      </a:r>
                    </a:p>
                    <a:p>
                      <a:pPr algn="just" latinLnBrk="1">
                        <a:lnSpc>
                          <a:spcPct val="120000"/>
                        </a:lnSpc>
                      </a:pPr>
                      <a:r>
                        <a:rPr lang="ko-KR" altLang="en-US" sz="800" b="0" dirty="0">
                          <a:latin typeface="+mn-ea"/>
                          <a:ea typeface="+mn-ea"/>
                        </a:rPr>
                        <a:t>클릭 시 답변 작성 페이지로 이동 합니다</a:t>
                      </a:r>
                      <a:r>
                        <a:rPr lang="en-US" altLang="ko-KR" sz="800" b="0" dirty="0">
                          <a:latin typeface="+mn-ea"/>
                          <a:ea typeface="+mn-ea"/>
                        </a:rPr>
                        <a:t>(Page93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245733398"/>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작성자가 직접 상세보기로 들어왔다면 수정 버튼이 나타나고</a:t>
                      </a:r>
                      <a:endParaRPr lang="en-US" altLang="ko-KR" sz="800" b="0" dirty="0">
                        <a:latin typeface="+mn-ea"/>
                        <a:ea typeface="+mn-ea"/>
                      </a:endParaRPr>
                    </a:p>
                    <a:p>
                      <a:pPr algn="just" latinLnBrk="1">
                        <a:lnSpc>
                          <a:spcPct val="120000"/>
                        </a:lnSpc>
                      </a:pPr>
                      <a:r>
                        <a:rPr lang="ko-KR" altLang="en-US" sz="800" b="0" dirty="0">
                          <a:latin typeface="+mn-ea"/>
                          <a:ea typeface="+mn-ea"/>
                        </a:rPr>
                        <a:t>클릭 시 수정 페이지로 이동 합니다</a:t>
                      </a:r>
                      <a:r>
                        <a:rPr lang="en-US" altLang="ko-KR" sz="800" b="0" dirty="0">
                          <a:latin typeface="+mn-ea"/>
                          <a:ea typeface="+mn-ea"/>
                        </a:rPr>
                        <a:t>(Page142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400713344"/>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작성자가 직접 상세보기로 들어왔다면 삭제 버튼이 나타나고</a:t>
                      </a:r>
                      <a:endParaRPr lang="en-US" altLang="ko-KR" sz="800" b="0" dirty="0">
                        <a:latin typeface="+mn-ea"/>
                        <a:ea typeface="+mn-ea"/>
                      </a:endParaRPr>
                    </a:p>
                    <a:p>
                      <a:pPr algn="just" latinLnBrk="1">
                        <a:lnSpc>
                          <a:spcPct val="120000"/>
                        </a:lnSpc>
                      </a:pPr>
                      <a:r>
                        <a:rPr lang="ko-KR" altLang="en-US" sz="800" b="0" dirty="0">
                          <a:latin typeface="+mn-ea"/>
                          <a:ea typeface="+mn-ea"/>
                        </a:rPr>
                        <a:t>클릭 시 삭제 후 목록으로 이동 합니다</a:t>
                      </a:r>
                      <a:r>
                        <a:rPr lang="en-US" altLang="ko-KR" sz="800" b="0" dirty="0">
                          <a:latin typeface="+mn-ea"/>
                          <a:ea typeface="+mn-ea"/>
                        </a:rPr>
                        <a:t>(Page139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1588996347"/>
                  </a:ext>
                </a:extLst>
              </a:tr>
              <a:tr h="241592">
                <a:tc>
                  <a:txBody>
                    <a:bodyPr/>
                    <a:lstStyle/>
                    <a:p>
                      <a:pPr algn="ctr" latinLnBrk="1">
                        <a:lnSpc>
                          <a:spcPct val="120000"/>
                        </a:lnSpc>
                      </a:pPr>
                      <a:r>
                        <a:rPr lang="en-US" altLang="ko-KR" sz="800" b="0" dirty="0">
                          <a:latin typeface="+mn-ea"/>
                          <a:ea typeface="+mn-ea"/>
                        </a:rPr>
                        <a:t>7</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첨부파일을 다운로드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xmlns="" val="230128579"/>
                  </a:ext>
                </a:extLst>
              </a:tr>
            </a:tbl>
          </a:graphicData>
        </a:graphic>
      </p:graphicFrame>
    </p:spTree>
  </p:cSld>
  <p:clrMapOvr>
    <a:masterClrMapping/>
  </p:clrMapOvr>
  <p:transition/>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Black Tie</Template>
  <TotalTime>6161</TotalTime>
  <Words>4992</Words>
  <Application>Microsoft Office PowerPoint</Application>
  <PresentationFormat>사용자 지정</PresentationFormat>
  <Paragraphs>1451</Paragraphs>
  <Slides>106</Slides>
  <Notes>0</Notes>
  <HiddenSlides>0</HiddenSlides>
  <MMClips>0</MMClips>
  <ScaleCrop>false</ScaleCrop>
  <HeadingPairs>
    <vt:vector size="4" baseType="variant">
      <vt:variant>
        <vt:lpstr>테마</vt:lpstr>
      </vt:variant>
      <vt:variant>
        <vt:i4>1</vt:i4>
      </vt:variant>
      <vt:variant>
        <vt:lpstr>슬라이드 제목</vt:lpstr>
      </vt:variant>
      <vt:variant>
        <vt:i4>106</vt:i4>
      </vt:variant>
    </vt:vector>
  </HeadingPairs>
  <TitlesOfParts>
    <vt:vector size="107" baseType="lpstr">
      <vt:lpstr>Office 테마</vt:lpstr>
      <vt:lpstr>득근득근</vt:lpstr>
      <vt:lpstr>서비스 개요</vt:lpstr>
      <vt:lpstr>Logic process</vt:lpstr>
      <vt:lpstr>ERD</vt:lpstr>
      <vt:lpstr>User flow : 리뷰 작성하기</vt:lpstr>
      <vt:lpstr>메인 페이지</vt:lpstr>
      <vt:lpstr>PowerPoint 프레젠테이션</vt:lpstr>
      <vt:lpstr>PowerPoint 프레젠테이션</vt:lpstr>
      <vt:lpstr>PowerPoint 프레젠테이션</vt:lpstr>
      <vt:lpstr>PowerPoint 프레젠테이션</vt:lpstr>
      <vt:lpstr>회원가입</vt:lpstr>
      <vt:lpstr>PowerPoint 프레젠테이션</vt:lpstr>
      <vt:lpstr>PowerPoint 프레젠테이션</vt:lpstr>
      <vt:lpstr>PowerPoint 프레젠테이션</vt:lpstr>
      <vt:lpstr>PowerPoint 프레젠테이션</vt:lpstr>
      <vt:lpstr>PowerPoint 프레젠테이션</vt:lpstr>
      <vt:lpstr>로그인</vt:lpstr>
      <vt:lpstr>PowerPoint 프레젠테이션</vt:lpstr>
      <vt:lpstr>아이디 찾기와 비밀번호 찾기, 비밀번호 변경</vt:lpstr>
      <vt:lpstr>PowerPoint 프레젠테이션</vt:lpstr>
      <vt:lpstr>PowerPoint 프레젠테이션</vt:lpstr>
      <vt:lpstr>PowerPoint 프레젠테이션</vt:lpstr>
      <vt:lpstr>PowerPoint 프레젠테이션</vt:lpstr>
      <vt:lpstr>회원 마이 페이지</vt:lpstr>
      <vt:lpstr>PowerPoint 프레젠테이션</vt:lpstr>
      <vt:lpstr>PowerPoint 프레젠테이션</vt:lpstr>
      <vt:lpstr>PowerPoint 프레젠테이션</vt:lpstr>
      <vt:lpstr>PowerPoint 프레젠테이션</vt:lpstr>
      <vt:lpstr>PowerPoint 프레젠테이션</vt:lpstr>
      <vt:lpstr>트레이너 마이 페이지</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관리자 페이지</vt:lpstr>
      <vt:lpstr>PowerPoint 프레젠테이션</vt:lpstr>
      <vt:lpstr>PowerPoint 프레젠테이션</vt:lpstr>
      <vt:lpstr>PowerPoint 프레젠테이션</vt:lpstr>
      <vt:lpstr>PowerPoint 프레젠테이션</vt:lpstr>
      <vt:lpstr>운동성향 알아보기 페이지</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검색 결과 페이지</vt:lpstr>
      <vt:lpstr>PowerPoint 프레젠테이션</vt:lpstr>
      <vt:lpstr>PowerPoint 프레젠테이션</vt:lpstr>
      <vt:lpstr>전체 트레이너 목록 페이지</vt:lpstr>
      <vt:lpstr>PowerPoint 프레젠테이션</vt:lpstr>
      <vt:lpstr>트레이너 상세 페이지</vt:lpstr>
      <vt:lpstr>PowerPoint 프레젠테이션</vt:lpstr>
      <vt:lpstr>PowerPoint 프레젠테이션</vt:lpstr>
      <vt:lpstr>PowerPoint 프레젠테이션</vt:lpstr>
      <vt:lpstr>포인트 결제 페이지</vt:lpstr>
      <vt:lpstr>PowerPoint 프레젠테이션</vt:lpstr>
      <vt:lpstr>PowerPoint 프레젠테이션</vt:lpstr>
      <vt:lpstr>PowerPoint 프레젠테이션</vt:lpstr>
      <vt:lpstr>포인트 충전 페이지</vt:lpstr>
      <vt:lpstr>PowerPoint 프레젠테이션</vt:lpstr>
      <vt:lpstr>PowerPoint 프레젠테이션</vt:lpstr>
      <vt:lpstr>PowerPoint 프레젠테이션</vt:lpstr>
      <vt:lpstr>PowerPoint 프레젠테이션</vt:lpstr>
      <vt:lpstr>리뷰 페이지</vt:lpstr>
      <vt:lpstr>PowerPoint 프레젠테이션</vt:lpstr>
      <vt:lpstr>PowerPoint 프레젠테이션</vt:lpstr>
      <vt:lpstr>PowerPoint 프레젠테이션</vt:lpstr>
      <vt:lpstr>회원 게시판 </vt:lpstr>
      <vt:lpstr>PowerPoint 프레젠테이션</vt:lpstr>
      <vt:lpstr>PowerPoint 프레젠테이션</vt:lpstr>
      <vt:lpstr>PowerPoint 프레젠테이션</vt:lpstr>
      <vt:lpstr>PowerPoint 프레젠테이션</vt:lpstr>
      <vt:lpstr>PowerPoint 프레젠테이션</vt:lpstr>
      <vt:lpstr>PowerPoint 프레젠테이션</vt:lpstr>
      <vt:lpstr>QnA 게시판</vt:lpstr>
      <vt:lpstr>PowerPoint 프레젠테이션</vt:lpstr>
      <vt:lpstr>PowerPoint 프레젠테이션</vt:lpstr>
      <vt:lpstr>PowerPoint 프레젠테이션</vt:lpstr>
      <vt:lpstr>PowerPoint 프레젠테이션</vt:lpstr>
      <vt:lpstr>PowerPoint 프레젠테이션</vt:lpstr>
      <vt:lpstr>PowerPoint 프레젠테이션</vt:lpstr>
      <vt:lpstr>신고 게시판</vt:lpstr>
      <vt:lpstr>PowerPoint 프레젠테이션</vt:lpstr>
      <vt:lpstr>PowerPoint 프레젠테이션</vt:lpstr>
      <vt:lpstr>PowerPoint 프레젠테이션</vt:lpstr>
      <vt:lpstr>PowerPoint 프레젠테이션</vt:lpstr>
      <vt:lpstr>URL</vt:lpstr>
    </vt:vector>
  </TitlesOfParts>
  <LinksUpToDate>false</LinksUpToDate>
  <SharedDoc>false</SharedDoc>
  <HyperlinkBase>http://www.yamestyle.com</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화면설계서 양식_v1.0</dc:title>
  <dc:creator>yamestyle.com</dc:creator>
  <cp:keywords>야메군</cp:keywords>
  <dc:description>본 문서는 공개 배포용으로 작성된 양식으로 저작권 없이 마음껏 사용하실 수 있습니다.</dc:description>
  <cp:lastModifiedBy>ITSC</cp:lastModifiedBy>
  <cp:revision>463</cp:revision>
  <cp:lastPrinted>2019-05-29T05:54:36Z</cp:lastPrinted>
  <dcterms:created xsi:type="dcterms:W3CDTF">2019-03-11T07:43:12Z</dcterms:created>
  <dcterms:modified xsi:type="dcterms:W3CDTF">2021-05-03T23:14:52Z</dcterms:modified>
</cp:coreProperties>
</file>